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g"/>
  <Default Extension="png" ContentType="image/png"/>
  <Default Extension="bmp" ContentType="image/bmp"/>
  <Default Extension="gif" ContentType="image/gif"/>
  <Default Extension="tif" ContentType="image/tif"/>
  <Default Extension="pdf" ContentType="application/pdf"/>
  <Default Extension="mov" ContentType="application/movie"/>
  <Default Extension="vml" ContentType="application/vnd.openxmlformats-officedocument.vmlDrawing"/>
  <Default Extension="xlsx" ContentType="application/vnd.openxmlformats-officedocument.spreadsheetml.sheet"/>
  <Override PartName="/docProps/core.xml" ContentType="application/vnd.openxmlformats-package.core-properties+xml"/>
  <Override PartName="/docProps/app.xml" ContentType="application/vnd.openxmlformats-officedocument.extended-properties+xml"/>
  <Override PartName="/ppt/presentation.xml" ContentType="application/vnd.openxmlformats-officedocument.presentationml.presentation.main+xml"/>
  <Override PartName="/ppt/presProps.xml" ContentType="application/vnd.openxmlformats-officedocument.presentationml.presProps+xml"/>
  <Override PartName="/ppt/viewProps.xml" ContentType="application/vnd.openxmlformats-officedocument.presentationml.viewProps+xml"/>
  <Override PartName="/ppt/commentAuthors.xml" ContentType="application/vnd.openxmlformats-officedocument.presentationml.commentAuthors+xml"/>
  <Override PartName="/ppt/tableStyles.xml" ContentType="application/vnd.openxmlformats-officedocument.presentationml.tableStyles+xml"/>
  <Override PartName="/ppt/slideMasters/slideMaster1.xml" ContentType="application/vnd.openxmlformats-officedocument.presentationml.slideMaster+xml"/>
  <Override PartName="/ppt/theme/theme1.xml" ContentType="application/vnd.openxmlformats-officedocument.theme+xml"/>
  <Override PartName="/ppt/notesMasters/notesMaster1.xml" ContentType="application/vnd.openxmlformats-officedocument.presentationml.notes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theme/theme2.xml" ContentType="application/vnd.openxmlformats-officedocument.theme+xml"/>
  <Override PartName="/ppt/charts/chart1.xml" ContentType="application/vnd.openxmlformats-officedocument.drawingml.chart+xml"/>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sldMasterIdLst>
    <p:sldMasterId id="2147483648" r:id="rId5"/>
  </p:sldMasterIdLst>
  <p:notesMasterIdLst>
    <p:notesMasterId r:id="rId7"/>
  </p:notesMasterIdLst>
  <p:sldIdLst>
    <p:sldId id="256" r:id="rId8"/>
    <p:sldId id="257" r:id="rId9"/>
    <p:sldId id="258" r:id="rId10"/>
    <p:sldId id="259" r:id="rId11"/>
  </p:sldIdLst>
  <p:sldSz cx="24384000" cy="13716000"/>
  <p:notesSz cx="6858000" cy="9144000"/>
  <p:defaultTex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1pPr>
    <a:lvl2pPr marL="0" marR="0" indent="4572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2pPr>
    <a:lvl3pPr marL="0" marR="0" indent="9144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3pPr>
    <a:lvl4pPr marL="0" marR="0" indent="13716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4pPr>
    <a:lvl5pPr marL="0" marR="0" indent="18288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5pPr>
    <a:lvl6pPr marL="0" marR="0" indent="22860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6pPr>
    <a:lvl7pPr marL="0" marR="0" indent="27432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7pPr>
    <a:lvl8pPr marL="0" marR="0" indent="32004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8pPr>
    <a:lvl9pPr marL="0" marR="0" indent="365760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file>

<file path=ppt/presProps.xml><?xml version="1.0" encoding="utf-8"?>
<p:presentationP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showPr loop="0"/>
</p:presentationPr>
</file>

<file path=ppt/tableStyles.xml><?xml version="1.0" encoding="utf-8"?>
<a:tblStyleLst xmlns:a="http://schemas.openxmlformats.org/drawingml/2006/main" xmlns:r="http://schemas.openxmlformats.org/officeDocument/2006/relationships" def="{5940675A-B579-460E-94D1-54222C63F5DA}">
  <a:tblStyle styleId="{4C3C2611-4C71-4FC5-86AE-919BDF0F9419}" styleName="">
    <a:tblBg/>
    <a:wholeTbl>
      <a:tcTxStyle b="off"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wholeTbl>
    <a:band2H>
      <a:tcTxStyle b="def" i="def"/>
      <a:tcStyle>
        <a:tcBdr/>
        <a:fill>
          <a:solidFill>
            <a:srgbClr val="E3E5E8"/>
          </a:solidFill>
        </a:fill>
      </a:tcStyle>
    </a:band2H>
    <a:firstCol>
      <a:tcTxStyle b="on" i="off">
        <a:fontRef idx="minor">
          <a:srgbClr val="000000"/>
        </a:fontRef>
        <a:srgbClr val="000000"/>
      </a:tcTxStyle>
      <a:tcStyle>
        <a:tcBdr>
          <a:left>
            <a:ln w="12700" cap="flat">
              <a:solidFill>
                <a:srgbClr val="000000"/>
              </a:solidFill>
              <a:prstDash val="solid"/>
              <a:miter lim="400000"/>
            </a:ln>
          </a:left>
          <a:right>
            <a:ln w="38100" cap="flat">
              <a:solidFill>
                <a:srgbClr val="000000"/>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firstCol>
    <a:lastRow>
      <a:tcTxStyle b="on"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381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lastRow>
    <a:firstRow>
      <a:tcTxStyle b="on"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prstDash val="solid"/>
              <a:miter lim="400000"/>
            </a:ln>
          </a:top>
          <a:bottom>
            <a:ln w="381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firstRow>
  </a:tblStyle>
  <a:tblStyle styleId="{C7B018BB-80A7-4F77-B60F-C8B233D01FF8}" styleName="">
    <a:tblBg/>
    <a:wholeTbl>
      <a:tcTxStyle b="off" i="off">
        <a:fontRef idx="minor">
          <a:srgbClr val="000000"/>
        </a:fontRef>
        <a:srgbClr val="000000"/>
      </a:tcTxStyle>
      <a:tcStyle>
        <a:tcBdr>
          <a:left>
            <a:ln w="12700" cap="flat">
              <a:solidFill>
                <a:srgbClr val="536773"/>
              </a:solidFill>
              <a:prstDash val="solid"/>
              <a:miter lim="400000"/>
            </a:ln>
          </a:left>
          <a:right>
            <a:ln w="12700" cap="flat">
              <a:solidFill>
                <a:srgbClr val="536773"/>
              </a:solidFill>
              <a:prstDash val="solid"/>
              <a:miter lim="400000"/>
            </a:ln>
          </a:right>
          <a:top>
            <a:ln w="12700" cap="flat">
              <a:solidFill>
                <a:srgbClr val="536773"/>
              </a:solidFill>
              <a:prstDash val="solid"/>
              <a:miter lim="400000"/>
            </a:ln>
          </a:top>
          <a:bottom>
            <a:ln w="12700" cap="flat">
              <a:solidFill>
                <a:srgbClr val="536773"/>
              </a:solidFill>
              <a:prstDash val="solid"/>
              <a:miter lim="400000"/>
            </a:ln>
          </a:bottom>
          <a:insideH>
            <a:ln w="12700" cap="flat">
              <a:solidFill>
                <a:srgbClr val="536773"/>
              </a:solidFill>
              <a:prstDash val="solid"/>
              <a:miter lim="400000"/>
            </a:ln>
          </a:insideH>
          <a:insideV>
            <a:ln w="12700" cap="flat">
              <a:solidFill>
                <a:srgbClr val="536773"/>
              </a:solidFill>
              <a:prstDash val="solid"/>
              <a:miter lim="400000"/>
            </a:ln>
          </a:insideV>
        </a:tcBdr>
        <a:fill>
          <a:noFill/>
        </a:fill>
      </a:tcStyle>
    </a:wholeTbl>
    <a:band2H>
      <a:tcTxStyle b="def" i="def"/>
      <a:tcStyle>
        <a:tcBdr/>
        <a:fill>
          <a:solidFill>
            <a:srgbClr val="E3E5E8"/>
          </a:solidFill>
        </a:fill>
      </a:tcStyle>
    </a:band2H>
    <a:firstCol>
      <a:tcTxStyle b="on" i="off">
        <a:fontRef idx="minor">
          <a:srgbClr val="000000"/>
        </a:fontRef>
        <a:srgbClr val="000000"/>
      </a:tcTxStyle>
      <a:tcStyle>
        <a:tcBdr>
          <a:left>
            <a:ln w="12700" cap="flat">
              <a:solidFill>
                <a:srgbClr val="000000"/>
              </a:solidFill>
              <a:prstDash val="solid"/>
              <a:miter lim="400000"/>
            </a:ln>
          </a:left>
          <a:right>
            <a:ln w="25400" cap="flat">
              <a:solidFill>
                <a:srgbClr val="000000"/>
              </a:solidFill>
              <a:prstDash val="solid"/>
              <a:miter lim="400000"/>
            </a:ln>
          </a:right>
          <a:top>
            <a:ln w="12700" cap="flat">
              <a:solidFill>
                <a:srgbClr val="536773"/>
              </a:solidFill>
              <a:prstDash val="solid"/>
              <a:miter lim="400000"/>
            </a:ln>
          </a:top>
          <a:bottom>
            <a:ln w="12700" cap="flat">
              <a:solidFill>
                <a:srgbClr val="536773"/>
              </a:solidFill>
              <a:prstDash val="solid"/>
              <a:miter lim="400000"/>
            </a:ln>
          </a:bottom>
          <a:insideH>
            <a:ln w="12700" cap="flat">
              <a:solidFill>
                <a:srgbClr val="536773"/>
              </a:solidFill>
              <a:prstDash val="solid"/>
              <a:miter lim="400000"/>
            </a:ln>
          </a:insideH>
          <a:insideV>
            <a:ln w="12700" cap="flat">
              <a:solidFill>
                <a:srgbClr val="536773"/>
              </a:solidFill>
              <a:prstDash val="solid"/>
              <a:miter lim="400000"/>
            </a:ln>
          </a:insideV>
        </a:tcBdr>
        <a:fill>
          <a:noFill/>
        </a:fill>
      </a:tcStyle>
    </a:firstCol>
    <a:lastRow>
      <a:tcTxStyle b="off" i="off">
        <a:fontRef idx="minor">
          <a:srgbClr val="000000"/>
        </a:fontRef>
        <a:srgbClr val="000000"/>
      </a:tcTxStyle>
      <a:tcStyle>
        <a:tcBdr>
          <a:left>
            <a:ln w="12700" cap="flat">
              <a:solidFill>
                <a:srgbClr val="536773"/>
              </a:solidFill>
              <a:prstDash val="solid"/>
              <a:miter lim="400000"/>
            </a:ln>
          </a:left>
          <a:right>
            <a:ln w="12700" cap="flat">
              <a:solidFill>
                <a:srgbClr val="536773"/>
              </a:solidFill>
              <a:prstDash val="solid"/>
              <a:miter lim="400000"/>
            </a:ln>
          </a:right>
          <a:top>
            <a:ln w="38100" cap="flat">
              <a:solidFill>
                <a:srgbClr val="000000"/>
              </a:solidFill>
              <a:prstDash val="solid"/>
              <a:miter lim="400000"/>
            </a:ln>
          </a:top>
          <a:bottom>
            <a:ln w="12700" cap="flat">
              <a:solidFill>
                <a:srgbClr val="000000"/>
              </a:solidFill>
              <a:prstDash val="solid"/>
              <a:miter lim="400000"/>
            </a:ln>
          </a:bottom>
          <a:insideH>
            <a:ln w="12700" cap="flat">
              <a:solidFill>
                <a:srgbClr val="536773"/>
              </a:solidFill>
              <a:prstDash val="solid"/>
              <a:miter lim="400000"/>
            </a:ln>
          </a:insideH>
          <a:insideV>
            <a:ln w="12700" cap="flat">
              <a:solidFill>
                <a:srgbClr val="536773"/>
              </a:solidFill>
              <a:prstDash val="solid"/>
              <a:miter lim="400000"/>
            </a:ln>
          </a:insideV>
        </a:tcBdr>
        <a:fill>
          <a:noFill/>
        </a:fill>
      </a:tcStyle>
    </a:lastRow>
    <a:firstRow>
      <a:tcTxStyle b="on" i="off">
        <a:fontRef idx="minor">
          <a:srgbClr val="000000"/>
        </a:fontRef>
        <a:srgbClr val="000000"/>
      </a:tcTxStyle>
      <a:tcStyle>
        <a:tcBdr>
          <a:left>
            <a:ln w="12700" cap="flat">
              <a:solidFill>
                <a:srgbClr val="536773"/>
              </a:solidFill>
              <a:prstDash val="solid"/>
              <a:miter lim="400000"/>
            </a:ln>
          </a:left>
          <a:right>
            <a:ln w="12700" cap="flat">
              <a:solidFill>
                <a:srgbClr val="536773"/>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536773"/>
              </a:solidFill>
              <a:prstDash val="solid"/>
              <a:miter lim="400000"/>
            </a:ln>
          </a:insideH>
          <a:insideV>
            <a:ln w="12700" cap="flat">
              <a:solidFill>
                <a:srgbClr val="536773"/>
              </a:solidFill>
              <a:prstDash val="solid"/>
              <a:miter lim="400000"/>
            </a:ln>
          </a:insideV>
        </a:tcBdr>
        <a:fill>
          <a:solidFill>
            <a:schemeClr val="accent1">
              <a:lumOff val="16847"/>
            </a:schemeClr>
          </a:solidFill>
        </a:fill>
      </a:tcStyle>
    </a:firstRow>
  </a:tblStyle>
  <a:tblStyle styleId="{EEE7283C-3CF3-47DC-8721-378D4A62B228}" styleName="">
    <a:tblBg/>
    <a:wholeTbl>
      <a:tcTxStyle b="off" i="off">
        <a:fontRef idx="minor">
          <a:srgbClr val="000000"/>
        </a:fontRef>
        <a:srgbClr val="000000"/>
      </a:tcTxStyle>
      <a:tcStyle>
        <a:tcBdr>
          <a:left>
            <a:ln w="12700" cap="flat">
              <a:solidFill>
                <a:srgbClr val="838383"/>
              </a:solidFill>
              <a:prstDash val="solid"/>
              <a:miter lim="400000"/>
            </a:ln>
          </a:left>
          <a:right>
            <a:ln w="12700" cap="flat">
              <a:solidFill>
                <a:srgbClr val="838383"/>
              </a:solidFill>
              <a:prstDash val="solid"/>
              <a:miter lim="400000"/>
            </a:ln>
          </a:right>
          <a:top>
            <a:ln w="12700" cap="flat">
              <a:solidFill>
                <a:srgbClr val="838383"/>
              </a:solidFill>
              <a:prstDash val="solid"/>
              <a:miter lim="400000"/>
            </a:ln>
          </a:top>
          <a:bottom>
            <a:ln w="12700" cap="flat">
              <a:solidFill>
                <a:srgbClr val="838383"/>
              </a:solidFill>
              <a:prstDash val="solid"/>
              <a:miter lim="400000"/>
            </a:ln>
          </a:bottom>
          <a:insideH>
            <a:ln w="12700" cap="flat">
              <a:solidFill>
                <a:srgbClr val="838383"/>
              </a:solidFill>
              <a:prstDash val="solid"/>
              <a:miter lim="400000"/>
            </a:ln>
          </a:insideH>
          <a:insideV>
            <a:ln w="12700" cap="flat">
              <a:solidFill>
                <a:srgbClr val="838383"/>
              </a:solidFill>
              <a:prstDash val="solid"/>
              <a:miter lim="400000"/>
            </a:ln>
          </a:insideV>
        </a:tcBdr>
        <a:fill>
          <a:noFill/>
        </a:fill>
      </a:tcStyle>
    </a:wholeTbl>
    <a:band2H>
      <a:tcTxStyle b="def" i="def"/>
      <a:tcStyle>
        <a:tcBdr/>
        <a:fill>
          <a:solidFill>
            <a:srgbClr val="EDEEEE"/>
          </a:solidFill>
        </a:fill>
      </a:tcStyle>
    </a:band2H>
    <a:firstCol>
      <a:tcTxStyle b="off" i="off">
        <a:font>
          <a:latin typeface="Helvetica Neue Medium"/>
          <a:ea typeface="Helvetica Neue Medium"/>
          <a:cs typeface="Helvetica Neue Medium"/>
        </a:font>
        <a:srgbClr val="000000"/>
      </a:tcTxStyle>
      <a:tcStyle>
        <a:tcBdr>
          <a:left>
            <a:ln w="12700" cap="flat">
              <a:solidFill>
                <a:srgbClr val="4D4D4D"/>
              </a:solidFill>
              <a:prstDash val="solid"/>
              <a:miter lim="400000"/>
            </a:ln>
          </a:left>
          <a:right>
            <a:ln w="12700" cap="flat">
              <a:solidFill>
                <a:srgbClr val="808080"/>
              </a:solidFill>
              <a:prstDash val="solid"/>
              <a:miter lim="400000"/>
            </a:ln>
          </a:right>
          <a:top>
            <a:ln w="12700" cap="flat">
              <a:solidFill>
                <a:srgbClr val="808080"/>
              </a:solidFill>
              <a:prstDash val="solid"/>
              <a:miter lim="400000"/>
            </a:ln>
          </a:top>
          <a:bottom>
            <a:ln w="12700" cap="flat">
              <a:solidFill>
                <a:srgbClr val="808080"/>
              </a:solidFill>
              <a:prstDash val="solid"/>
              <a:miter lim="400000"/>
            </a:ln>
          </a:bottom>
          <a:insideH>
            <a:ln w="12700" cap="flat">
              <a:solidFill>
                <a:srgbClr val="808080"/>
              </a:solidFill>
              <a:prstDash val="solid"/>
              <a:miter lim="400000"/>
            </a:ln>
          </a:insideH>
          <a:insideV>
            <a:ln w="12700" cap="flat">
              <a:solidFill>
                <a:srgbClr val="808080"/>
              </a:solidFill>
              <a:prstDash val="solid"/>
              <a:miter lim="400000"/>
            </a:ln>
          </a:insideV>
        </a:tcBdr>
        <a:fill>
          <a:solidFill>
            <a:srgbClr val="88FA4F"/>
          </a:solidFill>
        </a:fill>
      </a:tcStyle>
    </a:firstCol>
    <a:lastRow>
      <a:tcTxStyle b="off"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38100" cap="flat">
              <a:solidFill>
                <a:schemeClr val="accent3"/>
              </a:solidFill>
              <a:prstDash val="solid"/>
              <a:miter lim="400000"/>
            </a:ln>
          </a:top>
          <a:bottom>
            <a:ln w="12700" cap="flat">
              <a:solidFill>
                <a:srgbClr val="4D4D4D"/>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noFill/>
        </a:fill>
      </a:tcStyle>
    </a:lastRow>
    <a:firstRow>
      <a:tcTxStyle b="off" i="off">
        <a:font>
          <a:latin typeface="Helvetica Neue Medium"/>
          <a:ea typeface="Helvetica Neue Medium"/>
          <a:cs typeface="Helvetica Neue Medium"/>
        </a:font>
        <a:srgbClr val="000000"/>
      </a:tcTxStyle>
      <a:tcStyle>
        <a:tcBdr>
          <a:left>
            <a:ln w="12700" cap="flat">
              <a:solidFill>
                <a:srgbClr val="4D4D4D"/>
              </a:solidFill>
              <a:prstDash val="solid"/>
              <a:miter lim="400000"/>
            </a:ln>
          </a:left>
          <a:right>
            <a:ln w="12700" cap="flat">
              <a:solidFill>
                <a:srgbClr val="4D4D4D"/>
              </a:solidFill>
              <a:prstDash val="solid"/>
              <a:miter lim="400000"/>
            </a:ln>
          </a:right>
          <a:top>
            <a:ln w="12700" cap="flat">
              <a:solidFill>
                <a:srgbClr val="4D4D4D"/>
              </a:solidFill>
              <a:prstDash val="solid"/>
              <a:miter lim="400000"/>
            </a:ln>
          </a:top>
          <a:bottom>
            <a:ln w="12700" cap="flat">
              <a:solidFill>
                <a:srgbClr val="4D4D4D"/>
              </a:solidFill>
              <a:prstDash val="solid"/>
              <a:miter lim="400000"/>
            </a:ln>
          </a:bottom>
          <a:insideH>
            <a:ln w="12700" cap="flat">
              <a:solidFill>
                <a:srgbClr val="4D4D4D"/>
              </a:solidFill>
              <a:prstDash val="solid"/>
              <a:miter lim="400000"/>
            </a:ln>
          </a:insideH>
          <a:insideV>
            <a:ln w="12700" cap="flat">
              <a:solidFill>
                <a:srgbClr val="4D4D4D"/>
              </a:solidFill>
              <a:prstDash val="solid"/>
              <a:miter lim="400000"/>
            </a:ln>
          </a:insideV>
        </a:tcBdr>
        <a:fill>
          <a:solidFill>
            <a:srgbClr val="60D937"/>
          </a:solidFill>
        </a:fill>
      </a:tcStyle>
    </a:firstRow>
  </a:tblStyle>
  <a:tblStyle styleId="{CF821DB8-F4EB-4A41-A1BA-3FCAFE7338EE}" styleName="">
    <a:tblBg/>
    <a:wholeTbl>
      <a:tcTxStyle b="off" i="off">
        <a:fontRef idx="minor">
          <a:srgbClr val="000000"/>
        </a:fontRef>
        <a:srgbClr val="000000"/>
      </a:tcTxStyle>
      <a:tcStyle>
        <a:tcBdr>
          <a:left>
            <a:ln w="12700" cap="flat">
              <a:solidFill>
                <a:srgbClr val="5B5A5A"/>
              </a:solidFill>
              <a:prstDash val="solid"/>
              <a:miter lim="400000"/>
            </a:ln>
          </a:left>
          <a:right>
            <a:ln w="12700" cap="flat">
              <a:solidFill>
                <a:srgbClr val="5B5A5A"/>
              </a:solidFill>
              <a:prstDash val="solid"/>
              <a:miter lim="400000"/>
            </a:ln>
          </a:right>
          <a:top>
            <a:ln w="12700" cap="flat">
              <a:solidFill>
                <a:srgbClr val="5B5A5A"/>
              </a:solidFill>
              <a:prstDash val="solid"/>
              <a:miter lim="400000"/>
            </a:ln>
          </a:top>
          <a:bottom>
            <a:ln w="12700" cap="flat">
              <a:solidFill>
                <a:srgbClr val="5B5A5A"/>
              </a:solidFill>
              <a:prstDash val="solid"/>
              <a:miter lim="400000"/>
            </a:ln>
          </a:bottom>
          <a:insideH>
            <a:ln w="12700" cap="flat">
              <a:solidFill>
                <a:srgbClr val="5B5A5A"/>
              </a:solidFill>
              <a:prstDash val="solid"/>
              <a:miter lim="400000"/>
            </a:ln>
          </a:insideH>
          <a:insideV>
            <a:ln w="12700" cap="flat">
              <a:solidFill>
                <a:srgbClr val="5B5A5A"/>
              </a:solidFill>
              <a:prstDash val="solid"/>
              <a:miter lim="400000"/>
            </a:ln>
          </a:insideV>
        </a:tcBdr>
        <a:fill>
          <a:solidFill>
            <a:srgbClr val="FAF7E9"/>
          </a:solidFill>
        </a:fill>
      </a:tcStyle>
    </a:wholeTbl>
    <a:band2H>
      <a:tcTxStyle b="def" i="def"/>
      <a:tcStyle>
        <a:tcBdr/>
        <a:fill>
          <a:solidFill>
            <a:schemeClr val="accent4">
              <a:hueOff val="348544"/>
              <a:lumOff val="7139"/>
            </a:schemeClr>
          </a:solidFill>
        </a:fill>
      </a:tcStyle>
    </a:band2H>
    <a:firstCol>
      <a:tcTxStyle b="off" i="off">
        <a:font>
          <a:latin typeface="Helvetica Neue Medium"/>
          <a:ea typeface="Helvetica Neue Medium"/>
          <a:cs typeface="Helvetica Neue Medium"/>
        </a:font>
        <a:srgbClr val="000000"/>
      </a:tcTxStyle>
      <a:tcStyle>
        <a:tcBdr>
          <a:left>
            <a:ln w="12700" cap="flat">
              <a:solidFill>
                <a:srgbClr val="5B5A5A"/>
              </a:solidFill>
              <a:prstDash val="solid"/>
              <a:miter lim="400000"/>
            </a:ln>
          </a:left>
          <a:right>
            <a:ln w="12700" cap="flat">
              <a:solidFill>
                <a:srgbClr val="5B5A5A"/>
              </a:solidFill>
              <a:prstDash val="solid"/>
              <a:miter lim="400000"/>
            </a:ln>
          </a:right>
          <a:top>
            <a:ln w="12700" cap="flat">
              <a:solidFill>
                <a:srgbClr val="5B5A5A"/>
              </a:solidFill>
              <a:prstDash val="solid"/>
              <a:miter lim="400000"/>
            </a:ln>
          </a:top>
          <a:bottom>
            <a:ln w="12700" cap="flat">
              <a:solidFill>
                <a:srgbClr val="5B5A5A"/>
              </a:solidFill>
              <a:prstDash val="solid"/>
              <a:miter lim="400000"/>
            </a:ln>
          </a:bottom>
          <a:insideH>
            <a:ln w="12700" cap="flat">
              <a:solidFill>
                <a:srgbClr val="5B5A5A"/>
              </a:solidFill>
              <a:prstDash val="solid"/>
              <a:miter lim="400000"/>
            </a:ln>
          </a:insideH>
          <a:insideV>
            <a:ln w="12700" cap="flat">
              <a:solidFill>
                <a:srgbClr val="5B5A5A"/>
              </a:solidFill>
              <a:prstDash val="solid"/>
              <a:miter lim="400000"/>
            </a:ln>
          </a:insideV>
        </a:tcBdr>
        <a:fill>
          <a:solidFill>
            <a:srgbClr val="F8BB00"/>
          </a:solidFill>
        </a:fill>
      </a:tcStyle>
    </a:firstCol>
    <a:lastRow>
      <a:tcTxStyle b="off" i="off">
        <a:font>
          <a:latin typeface="Helvetica Neue Medium"/>
          <a:ea typeface="Helvetica Neue Medium"/>
          <a:cs typeface="Helvetica Neue Medium"/>
        </a:font>
        <a:srgbClr val="000000"/>
      </a:tcTxStyle>
      <a:tcStyle>
        <a:tcBdr>
          <a:left>
            <a:ln w="12700" cap="flat">
              <a:solidFill>
                <a:srgbClr val="5B5A5A"/>
              </a:solidFill>
              <a:prstDash val="solid"/>
              <a:miter lim="400000"/>
            </a:ln>
          </a:left>
          <a:right>
            <a:ln w="12700" cap="flat">
              <a:solidFill>
                <a:srgbClr val="5B5A5A"/>
              </a:solidFill>
              <a:prstDash val="solid"/>
              <a:miter lim="400000"/>
            </a:ln>
          </a:right>
          <a:top>
            <a:ln w="38100" cap="flat">
              <a:solidFill>
                <a:srgbClr val="F8BA00"/>
              </a:solidFill>
              <a:prstDash val="solid"/>
              <a:miter lim="400000"/>
            </a:ln>
          </a:top>
          <a:bottom>
            <a:ln w="12700" cap="flat">
              <a:solidFill>
                <a:srgbClr val="5B5A5A"/>
              </a:solidFill>
              <a:prstDash val="solid"/>
              <a:miter lim="400000"/>
            </a:ln>
          </a:bottom>
          <a:insideH>
            <a:ln w="12700" cap="flat">
              <a:solidFill>
                <a:srgbClr val="5B5A5A"/>
              </a:solidFill>
              <a:prstDash val="solid"/>
              <a:miter lim="400000"/>
            </a:ln>
          </a:insideH>
          <a:insideV>
            <a:ln w="12700" cap="flat">
              <a:solidFill>
                <a:srgbClr val="5B5A5A"/>
              </a:solidFill>
              <a:prstDash val="solid"/>
              <a:miter lim="400000"/>
            </a:ln>
          </a:insideV>
        </a:tcBdr>
        <a:fill>
          <a:solidFill>
            <a:srgbClr val="FAF7E9"/>
          </a:solidFill>
        </a:fill>
      </a:tcStyle>
    </a:lastRow>
    <a:firstRow>
      <a:tcTxStyle b="off" i="off">
        <a:font>
          <a:latin typeface="Helvetica Neue Medium"/>
          <a:ea typeface="Helvetica Neue Medium"/>
          <a:cs typeface="Helvetica Neue Medium"/>
        </a:font>
        <a:srgbClr val="000000"/>
      </a:tcTxStyle>
      <a:tcStyle>
        <a:tcBdr>
          <a:left>
            <a:ln w="12700" cap="flat">
              <a:solidFill>
                <a:srgbClr val="5B5A5A"/>
              </a:solidFill>
              <a:prstDash val="solid"/>
              <a:miter lim="400000"/>
            </a:ln>
          </a:left>
          <a:right>
            <a:ln w="12700" cap="flat">
              <a:solidFill>
                <a:srgbClr val="5B5A5A"/>
              </a:solidFill>
              <a:prstDash val="solid"/>
              <a:miter lim="400000"/>
            </a:ln>
          </a:right>
          <a:top>
            <a:ln w="12700" cap="flat">
              <a:solidFill>
                <a:srgbClr val="5B5A5A"/>
              </a:solidFill>
              <a:prstDash val="solid"/>
              <a:miter lim="400000"/>
            </a:ln>
          </a:top>
          <a:bottom>
            <a:ln w="12700" cap="flat">
              <a:solidFill>
                <a:srgbClr val="5B5A5A"/>
              </a:solidFill>
              <a:prstDash val="solid"/>
              <a:miter lim="400000"/>
            </a:ln>
          </a:bottom>
          <a:insideH>
            <a:ln w="12700" cap="flat">
              <a:solidFill>
                <a:srgbClr val="5B5A5A"/>
              </a:solidFill>
              <a:prstDash val="solid"/>
              <a:miter lim="400000"/>
            </a:ln>
          </a:insideH>
          <a:insideV>
            <a:ln w="12700" cap="flat">
              <a:solidFill>
                <a:srgbClr val="5B5A5A"/>
              </a:solidFill>
              <a:prstDash val="solid"/>
              <a:miter lim="400000"/>
            </a:ln>
          </a:insideV>
        </a:tcBdr>
        <a:fill>
          <a:solidFill>
            <a:srgbClr val="FF9400"/>
          </a:solidFill>
        </a:fill>
      </a:tcStyle>
    </a:firstRow>
  </a:tblStyle>
  <a:tblStyle styleId="{33BA23B1-9221-436E-865A-0063620EA4FD}" styleName="">
    <a:tblBg/>
    <a:wholeTbl>
      <a:tcTxStyle b="off" i="off">
        <a:fontRef idx="minor">
          <a:srgbClr val="000000"/>
        </a:fontRef>
        <a:srgbClr val="000000"/>
      </a:tcTxStyle>
      <a:tcStyle>
        <a:tcBdr>
          <a:left>
            <a:ln w="12700" cap="flat">
              <a:solidFill>
                <a:srgbClr val="464646"/>
              </a:solidFill>
              <a:prstDash val="solid"/>
              <a:miter lim="400000"/>
            </a:ln>
          </a:left>
          <a:right>
            <a:ln w="12700" cap="flat">
              <a:solidFill>
                <a:srgbClr val="464646"/>
              </a:solidFill>
              <a:prstDash val="solid"/>
              <a:miter lim="400000"/>
            </a:ln>
          </a:right>
          <a:top>
            <a:ln w="12700" cap="flat">
              <a:solidFill>
                <a:srgbClr val="464646"/>
              </a:solidFill>
              <a:prstDash val="solid"/>
              <a:miter lim="400000"/>
            </a:ln>
          </a:top>
          <a:bottom>
            <a:ln w="12700" cap="flat">
              <a:solidFill>
                <a:srgbClr val="464646"/>
              </a:solidFill>
              <a:prstDash val="solid"/>
              <a:miter lim="400000"/>
            </a:ln>
          </a:bottom>
          <a:insideH>
            <a:ln w="12700" cap="flat">
              <a:solidFill>
                <a:srgbClr val="464646"/>
              </a:solidFill>
              <a:prstDash val="solid"/>
              <a:miter lim="400000"/>
            </a:ln>
          </a:insideH>
          <a:insideV>
            <a:ln w="12700" cap="flat">
              <a:solidFill>
                <a:srgbClr val="464646"/>
              </a:solidFill>
              <a:prstDash val="solid"/>
              <a:miter lim="400000"/>
            </a:ln>
          </a:insideV>
        </a:tcBdr>
        <a:fill>
          <a:noFill/>
        </a:fill>
      </a:tcStyle>
    </a:wholeTbl>
    <a:band2H>
      <a:tcTxStyle b="def" i="def"/>
      <a:tcStyle>
        <a:tcBdr/>
        <a:fill>
          <a:solidFill>
            <a:srgbClr val="D4D5D5"/>
          </a:solidFill>
        </a:fill>
      </a:tcStyle>
    </a:band2H>
    <a:firstCol>
      <a:tcTxStyle b="on" i="off">
        <a:fontRef idx="minor">
          <a:srgbClr val="FFFFFF"/>
        </a:fontRef>
        <a:srgbClr val="FFFFFF"/>
      </a:tcTxStyle>
      <a:tcStyle>
        <a:tcBdr>
          <a:left>
            <a:ln w="12700" cap="flat">
              <a:solidFill>
                <a:srgbClr val="5E5E5E"/>
              </a:solidFill>
              <a:prstDash val="solid"/>
              <a:miter lim="400000"/>
            </a:ln>
          </a:left>
          <a:right>
            <a:ln w="12700" cap="flat">
              <a:solidFill>
                <a:srgbClr val="A6AAA9"/>
              </a:solidFill>
              <a:prstDash val="solid"/>
              <a:miter lim="400000"/>
            </a:ln>
          </a:right>
          <a:top>
            <a:ln w="12700" cap="flat">
              <a:solidFill>
                <a:srgbClr val="C3C3C3"/>
              </a:solidFill>
              <a:prstDash val="solid"/>
              <a:miter lim="400000"/>
            </a:ln>
          </a:top>
          <a:bottom>
            <a:ln w="12700" cap="flat">
              <a:solidFill>
                <a:srgbClr val="C3C3C3"/>
              </a:solidFill>
              <a:prstDash val="solid"/>
              <a:miter lim="400000"/>
            </a:ln>
          </a:bottom>
          <a:insideH>
            <a:ln w="12700" cap="flat">
              <a:solidFill>
                <a:srgbClr val="C3C3C3"/>
              </a:solidFill>
              <a:prstDash val="solid"/>
              <a:miter lim="400000"/>
            </a:ln>
          </a:insideH>
          <a:insideV>
            <a:ln w="12700" cap="flat">
              <a:solidFill>
                <a:srgbClr val="C3C3C3"/>
              </a:solidFill>
              <a:prstDash val="solid"/>
              <a:miter lim="400000"/>
            </a:ln>
          </a:insideV>
        </a:tcBdr>
        <a:fill>
          <a:solidFill>
            <a:srgbClr val="CB2A7B"/>
          </a:solidFill>
        </a:fill>
      </a:tcStyle>
    </a:firstCol>
    <a:lastRow>
      <a:tcTxStyle b="on" i="off">
        <a:fontRef idx="minor">
          <a:srgbClr val="000000"/>
        </a:fontRef>
        <a:srgbClr val="000000"/>
      </a:tcTxStyle>
      <a:tcStyle>
        <a:tcBdr>
          <a:left>
            <a:ln w="12700" cap="flat">
              <a:solidFill>
                <a:srgbClr val="5E5E5E"/>
              </a:solidFill>
              <a:prstDash val="solid"/>
              <a:miter lim="400000"/>
            </a:ln>
          </a:left>
          <a:right>
            <a:ln w="12700" cap="flat">
              <a:solidFill>
                <a:srgbClr val="5E5E5E"/>
              </a:solidFill>
              <a:prstDash val="solid"/>
              <a:miter lim="400000"/>
            </a:ln>
          </a:right>
          <a:top>
            <a:ln w="38100" cap="flat">
              <a:solidFill>
                <a:srgbClr val="CB297B"/>
              </a:solidFill>
              <a:prstDash val="solid"/>
              <a:miter lim="400000"/>
            </a:ln>
          </a:top>
          <a:bottom>
            <a:ln w="12700" cap="flat">
              <a:solidFill>
                <a:srgbClr val="5E5E5E"/>
              </a:solidFill>
              <a:prstDash val="solid"/>
              <a:miter lim="400000"/>
            </a:ln>
          </a:bottom>
          <a:insideH>
            <a:ln w="12700" cap="flat">
              <a:solidFill>
                <a:srgbClr val="5E5E5E"/>
              </a:solidFill>
              <a:prstDash val="solid"/>
              <a:miter lim="400000"/>
            </a:ln>
          </a:insideH>
          <a:insideV>
            <a:ln w="12700" cap="flat">
              <a:solidFill>
                <a:srgbClr val="5E5E5E"/>
              </a:solidFill>
              <a:prstDash val="solid"/>
              <a:miter lim="400000"/>
            </a:ln>
          </a:insideV>
        </a:tcBdr>
        <a:fill>
          <a:noFill/>
        </a:fill>
      </a:tcStyle>
    </a:lastRow>
    <a:firstRow>
      <a:tcTxStyle b="on" i="off">
        <a:fontRef idx="minor">
          <a:srgbClr val="FFFFFF"/>
        </a:fontRef>
        <a:srgbClr val="FFFFFF"/>
      </a:tcTxStyle>
      <a:tcStyle>
        <a:tcBdr>
          <a:left>
            <a:ln w="12700" cap="flat">
              <a:solidFill>
                <a:srgbClr val="A6AAA9"/>
              </a:solidFill>
              <a:prstDash val="solid"/>
              <a:miter lim="400000"/>
            </a:ln>
          </a:left>
          <a:right>
            <a:ln w="12700" cap="flat">
              <a:solidFill>
                <a:srgbClr val="A6AAA9"/>
              </a:solidFill>
              <a:prstDash val="solid"/>
              <a:miter lim="400000"/>
            </a:ln>
          </a:right>
          <a:top>
            <a:ln w="12700" cap="flat">
              <a:solidFill>
                <a:srgbClr val="5E5E5E"/>
              </a:solidFill>
              <a:prstDash val="solid"/>
              <a:miter lim="400000"/>
            </a:ln>
          </a:top>
          <a:bottom>
            <a:ln w="12700" cap="flat">
              <a:solidFill>
                <a:srgbClr val="A6AAA9"/>
              </a:solidFill>
              <a:prstDash val="solid"/>
              <a:miter lim="400000"/>
            </a:ln>
          </a:bottom>
          <a:insideH>
            <a:ln w="12700" cap="flat">
              <a:solidFill>
                <a:srgbClr val="A6AAA9"/>
              </a:solidFill>
              <a:prstDash val="solid"/>
              <a:miter lim="400000"/>
            </a:ln>
          </a:insideH>
          <a:insideV>
            <a:ln w="12700" cap="flat">
              <a:solidFill>
                <a:srgbClr val="A6AAA9"/>
              </a:solidFill>
              <a:prstDash val="solid"/>
              <a:miter lim="400000"/>
            </a:ln>
          </a:insideV>
        </a:tcBdr>
        <a:fill>
          <a:solidFill>
            <a:srgbClr val="991A5F"/>
          </a:solidFill>
        </a:fill>
      </a:tcStyle>
    </a:firstRow>
  </a:tblStyle>
  <a:tblStyle styleId="{2708684C-4D16-4618-839F-0558EEFCDFE6}" styleName="">
    <a:tblBg/>
    <a:wholeTbl>
      <a:tcTxStyle b="off"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custDash>
                <a:ds d="200000" sp="200000"/>
              </a:custDash>
              <a:miter lim="400000"/>
            </a:ln>
          </a:top>
          <a:bottom>
            <a:ln w="12700" cap="flat">
              <a:solidFill>
                <a:srgbClr val="000000"/>
              </a:solidFill>
              <a:custDash>
                <a:ds d="200000" sp="200000"/>
              </a:custDash>
              <a:miter lim="400000"/>
            </a:ln>
          </a:bottom>
          <a:insideH>
            <a:ln w="12700" cap="flat">
              <a:solidFill>
                <a:srgbClr val="000000"/>
              </a:solidFill>
              <a:custDash>
                <a:ds d="200000" sp="200000"/>
              </a:custDash>
              <a:miter lim="400000"/>
            </a:ln>
          </a:insideH>
          <a:insideV>
            <a:ln w="12700" cap="flat">
              <a:solidFill>
                <a:srgbClr val="000000"/>
              </a:solidFill>
              <a:prstDash val="solid"/>
              <a:miter lim="400000"/>
            </a:ln>
          </a:insideV>
        </a:tcBdr>
        <a:fill>
          <a:noFill/>
        </a:fill>
      </a:tcStyle>
    </a:wholeTbl>
    <a:band2H>
      <a:tcTxStyle b="def" i="def"/>
      <a:tcStyle>
        <a:tcBdr/>
        <a:fill>
          <a:solidFill>
            <a:srgbClr val="EDEEEE"/>
          </a:solidFill>
        </a:fill>
      </a:tcStyle>
    </a:band2H>
    <a:firstCol>
      <a:tcTxStyle b="on" i="off">
        <a:fontRef idx="minor">
          <a:srgbClr val="000000"/>
        </a:fontRef>
        <a:srgbClr val="000000"/>
      </a:tcTxStyle>
      <a:tcStyle>
        <a:tcBdr>
          <a:left>
            <a:ln w="12700" cap="flat">
              <a:solidFill>
                <a:srgbClr val="6C6C6C"/>
              </a:solidFill>
              <a:prstDash val="solid"/>
              <a:miter lim="400000"/>
            </a:ln>
          </a:left>
          <a:right>
            <a:ln w="25400" cap="flat">
              <a:solidFill>
                <a:srgbClr val="000000"/>
              </a:solidFill>
              <a:prstDash val="solid"/>
              <a:miter lim="400000"/>
            </a:ln>
          </a:right>
          <a:top>
            <a:ln w="12700" cap="flat">
              <a:solidFill>
                <a:srgbClr val="000000"/>
              </a:solidFill>
              <a:custDash>
                <a:ds d="200000" sp="200000"/>
              </a:custDash>
              <a:miter lim="400000"/>
            </a:ln>
          </a:top>
          <a:bottom>
            <a:ln w="12700" cap="flat">
              <a:solidFill>
                <a:srgbClr val="000000"/>
              </a:solidFill>
              <a:custDash>
                <a:ds d="200000" sp="200000"/>
              </a:custDash>
              <a:miter lim="400000"/>
            </a:ln>
          </a:bottom>
          <a:insideH>
            <a:ln w="12700" cap="flat">
              <a:solidFill>
                <a:srgbClr val="000000"/>
              </a:solidFill>
              <a:custDash>
                <a:ds d="200000" sp="200000"/>
              </a:custDash>
              <a:miter lim="400000"/>
            </a:ln>
          </a:insideH>
          <a:insideV>
            <a:ln w="12700" cap="flat">
              <a:solidFill>
                <a:srgbClr val="000000"/>
              </a:solidFill>
              <a:prstDash val="solid"/>
              <a:miter lim="400000"/>
            </a:ln>
          </a:insideV>
        </a:tcBdr>
        <a:fill>
          <a:noFill/>
        </a:fill>
      </a:tcStyle>
    </a:firstCol>
    <a:lastRow>
      <a:tcTxStyle b="on"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25400" cap="flat">
              <a:solidFill>
                <a:srgbClr val="000000"/>
              </a:solidFill>
              <a:prstDash val="solid"/>
              <a:miter lim="400000"/>
            </a:ln>
          </a:top>
          <a:bottom>
            <a:ln w="12700" cap="flat">
              <a:solidFill>
                <a:srgbClr val="6C6C6C"/>
              </a:solidFill>
              <a:prstDash val="solid"/>
              <a:miter lim="400000"/>
            </a:ln>
          </a:bottom>
          <a:insideH>
            <a:ln w="12700" cap="flat">
              <a:solidFill>
                <a:srgbClr val="000000"/>
              </a:solidFill>
              <a:custDash>
                <a:ds d="200000" sp="200000"/>
              </a:custDash>
              <a:miter lim="400000"/>
            </a:ln>
          </a:insideH>
          <a:insideV>
            <a:ln w="12700" cap="flat">
              <a:solidFill>
                <a:srgbClr val="000000"/>
              </a:solidFill>
              <a:prstDash val="solid"/>
              <a:miter lim="400000"/>
            </a:ln>
          </a:insideV>
        </a:tcBdr>
        <a:fill>
          <a:noFill/>
        </a:fill>
      </a:tcStyle>
    </a:lastRow>
    <a:firstRow>
      <a:tcTxStyle b="on" i="off">
        <a:fontRef idx="minor">
          <a:srgbClr val="000000"/>
        </a:fontRef>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6C6C6C"/>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solidFill>
            <a:srgbClr val="D6DCE0"/>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Comments="1"/>
</file>

<file path=ppt/_rels/presentation.xml.rels><?xml version="1.0" encoding="UTF-8"?>
<Relationships xmlns="http://schemas.openxmlformats.org/package/2006/relationships"><Relationship Id="rId1" Type="http://schemas.openxmlformats.org/officeDocument/2006/relationships/presProps" Target="presProps.xml"/><Relationship Id="rId2" Type="http://schemas.openxmlformats.org/officeDocument/2006/relationships/viewProps" Target="viewProps.xml"/><Relationship Id="rId3" Type="http://schemas.openxmlformats.org/officeDocument/2006/relationships/commentAuthors" Target="commentAuthors.xml"/><Relationship Id="rId4" Type="http://schemas.openxmlformats.org/officeDocument/2006/relationships/tableStyles" Target="tableStyles.xml"/><Relationship Id="rId5" Type="http://schemas.openxmlformats.org/officeDocument/2006/relationships/slideMaster" Target="slideMasters/slideMaster1.xml"/><Relationship Id="rId6" Type="http://schemas.openxmlformats.org/officeDocument/2006/relationships/theme" Target="theme/theme1.xml"/><Relationship Id="rId7" Type="http://schemas.openxmlformats.org/officeDocument/2006/relationships/notesMaster" Target="notesMasters/notesMaster1.xml"/><Relationship Id="rId8" Type="http://schemas.openxmlformats.org/officeDocument/2006/relationships/slide" Target="slides/slide1.xml"/><Relationship Id="rId9" Type="http://schemas.openxmlformats.org/officeDocument/2006/relationships/slide" Target="slides/slide2.xml"/><Relationship Id="rId10" Type="http://schemas.openxmlformats.org/officeDocument/2006/relationships/slide" Target="slides/slide3.xml"/><Relationship Id="rId11" Type="http://schemas.openxmlformats.org/officeDocument/2006/relationships/slide" Target="slides/slide4.xml"/></Relationships>

</file>

<file path=ppt/charts/_rels/chart1.xml.rels><?xml version="1.0" encoding="UTF-8"?>
<Relationships xmlns="http://schemas.openxmlformats.org/package/2006/relationships"><Relationship Id="rId1" Type="http://schemas.openxmlformats.org/officeDocument/2006/relationships/package" Target="../embeddings/Microsoft_Excel_Sheet1.xlsx"/></Relationships>

</file>

<file path=ppt/charts/chart1.xml><?xml version="1.0" encoding="utf-8"?>
<c:chartSpace xmlns:c="http://schemas.openxmlformats.org/drawingml/2006/chart" xmlns:a="http://schemas.openxmlformats.org/drawingml/2006/main" xmlns:r="http://schemas.openxmlformats.org/officeDocument/2006/relationships">
  <c:date1904 val="1"/>
  <c:roundedCorners val="0"/>
  <c:chart>
    <c:autoTitleDeleted val="1"/>
    <c:plotArea>
      <c:layout>
        <c:manualLayout>
          <c:layoutTarget val="inner"/>
          <c:xMode val="edge"/>
          <c:yMode val="edge"/>
          <c:x val="0.193103"/>
          <c:y val="0.193103"/>
          <c:w val="0.613794"/>
          <c:h val="0.601294"/>
        </c:manualLayout>
      </c:layout>
      <c:doughnutChart>
        <c:varyColors val="0"/>
        <c:ser>
          <c:idx val="0"/>
          <c:order val="0"/>
          <c:tx>
            <c:strRef>
              <c:f>Sheet1!$A$2</c:f>
              <c:strCache>
                <c:ptCount val="1"/>
                <c:pt idx="0">
                  <c:v>Region 1</c:v>
                </c:pt>
              </c:strCache>
            </c:strRef>
          </c:tx>
          <c:spPr>
            <a:solidFill>
              <a:schemeClr val="accent1"/>
            </a:solidFill>
            <a:ln w="12700" cap="flat">
              <a:noFill/>
              <a:miter lim="400000"/>
            </a:ln>
            <a:effectLst/>
          </c:spPr>
          <c:explosion val="0"/>
          <c:dPt>
            <c:idx val="0"/>
            <c:explosion val="0"/>
            <c:spPr>
              <a:solidFill>
                <a:schemeClr val="accent1"/>
              </a:solidFill>
              <a:ln w="12700" cap="flat">
                <a:noFill/>
                <a:miter lim="400000"/>
              </a:ln>
              <a:effectLst/>
            </c:spPr>
          </c:dPt>
          <c:dPt>
            <c:idx val="1"/>
            <c:explosion val="0"/>
            <c:spPr>
              <a:solidFill>
                <a:schemeClr val="accent3"/>
              </a:solidFill>
              <a:ln w="12700" cap="flat">
                <a:noFill/>
                <a:miter lim="400000"/>
              </a:ln>
              <a:effectLst/>
            </c:spPr>
          </c:dPt>
          <c:dPt>
            <c:idx val="2"/>
            <c:explosion val="0"/>
            <c:spPr>
              <a:solidFill>
                <a:srgbClr val="929292"/>
              </a:solidFill>
              <a:ln w="12700" cap="flat">
                <a:noFill/>
                <a:miter lim="400000"/>
              </a:ln>
              <a:effectLst/>
            </c:spPr>
          </c:dPt>
          <c:dPt>
            <c:idx val="3"/>
            <c:explosion val="0"/>
            <c:spPr>
              <a:solidFill>
                <a:srgbClr val="F8BA00"/>
              </a:solidFill>
              <a:ln w="12700" cap="flat">
                <a:noFill/>
                <a:miter lim="400000"/>
              </a:ln>
              <a:effectLst/>
            </c:spPr>
          </c:dPt>
          <c:dPt>
            <c:idx val="4"/>
            <c:explosion val="0"/>
            <c:spPr>
              <a:solidFill>
                <a:srgbClr val="FF2600"/>
              </a:solidFill>
              <a:ln w="12700" cap="flat">
                <a:noFill/>
                <a:miter lim="400000"/>
              </a:ln>
              <a:effectLst/>
            </c:spPr>
          </c:dPt>
          <c:dPt>
            <c:idx val="5"/>
            <c:explosion val="0"/>
            <c:spPr>
              <a:solidFill>
                <a:schemeClr val="accent6">
                  <a:satOff val="-20754"/>
                  <a:lumOff val="-16738"/>
                </a:schemeClr>
              </a:solidFill>
              <a:ln w="12700" cap="flat">
                <a:noFill/>
                <a:miter lim="400000"/>
              </a:ln>
              <a:effectLst/>
            </c:spPr>
          </c:dPt>
          <c:dLbls>
            <c:dLbl>
              <c:idx val="0"/>
              <c:numFmt formatCode="#,##0%" sourceLinked="0"/>
              <c:txPr>
                <a:bodyPr/>
                <a:lstStyle/>
                <a:p>
                  <a:pPr>
                    <a:defRPr b="0" i="0" strike="noStrike" sz="5000" u="none">
                      <a:solidFill>
                        <a:srgbClr val="000000"/>
                      </a:solidFill>
                      <a:latin typeface="Helvetica Neue"/>
                    </a:defRPr>
                  </a:pPr>
                </a:p>
              </c:txPr>
              <c:showLegendKey val="0"/>
              <c:showVal val="0"/>
              <c:showCatName val="0"/>
              <c:showSerName val="0"/>
              <c:showPercent val="1"/>
              <c:showBubbleSize val="0"/>
            </c:dLbl>
            <c:dLbl>
              <c:idx val="1"/>
              <c:numFmt formatCode="#,##0%" sourceLinked="0"/>
              <c:txPr>
                <a:bodyPr/>
                <a:lstStyle/>
                <a:p>
                  <a:pPr>
                    <a:defRPr b="0" i="0" strike="noStrike" sz="5000" u="none">
                      <a:solidFill>
                        <a:srgbClr val="000000"/>
                      </a:solidFill>
                      <a:latin typeface="Helvetica Neue"/>
                    </a:defRPr>
                  </a:pPr>
                </a:p>
              </c:txPr>
              <c:showLegendKey val="0"/>
              <c:showVal val="0"/>
              <c:showCatName val="0"/>
              <c:showSerName val="0"/>
              <c:showPercent val="1"/>
              <c:showBubbleSize val="0"/>
            </c:dLbl>
            <c:dLbl>
              <c:idx val="2"/>
              <c:numFmt formatCode="#,##0%" sourceLinked="0"/>
              <c:txPr>
                <a:bodyPr/>
                <a:lstStyle/>
                <a:p>
                  <a:pPr>
                    <a:defRPr b="0" i="0" strike="noStrike" sz="5000" u="none">
                      <a:solidFill>
                        <a:srgbClr val="000000"/>
                      </a:solidFill>
                      <a:latin typeface="Helvetica Neue"/>
                    </a:defRPr>
                  </a:pPr>
                </a:p>
              </c:txPr>
              <c:showLegendKey val="0"/>
              <c:showVal val="0"/>
              <c:showCatName val="0"/>
              <c:showSerName val="0"/>
              <c:showPercent val="1"/>
              <c:showBubbleSize val="0"/>
            </c:dLbl>
            <c:dLbl>
              <c:idx val="3"/>
              <c:numFmt formatCode="#,##0%" sourceLinked="0"/>
              <c:txPr>
                <a:bodyPr/>
                <a:lstStyle/>
                <a:p>
                  <a:pPr>
                    <a:defRPr b="0" i="0" strike="noStrike" sz="5000" u="none">
                      <a:solidFill>
                        <a:srgbClr val="000000"/>
                      </a:solidFill>
                      <a:latin typeface="Helvetica Neue"/>
                    </a:defRPr>
                  </a:pPr>
                </a:p>
              </c:txPr>
              <c:showLegendKey val="0"/>
              <c:showVal val="0"/>
              <c:showCatName val="0"/>
              <c:showSerName val="0"/>
              <c:showPercent val="1"/>
              <c:showBubbleSize val="0"/>
            </c:dLbl>
            <c:dLbl>
              <c:idx val="4"/>
              <c:numFmt formatCode="#,##0%" sourceLinked="0"/>
              <c:txPr>
                <a:bodyPr/>
                <a:lstStyle/>
                <a:p>
                  <a:pPr>
                    <a:defRPr b="0" i="0" strike="noStrike" sz="5000" u="none">
                      <a:solidFill>
                        <a:srgbClr val="000000"/>
                      </a:solidFill>
                      <a:latin typeface="Helvetica Neue"/>
                    </a:defRPr>
                  </a:pPr>
                </a:p>
              </c:txPr>
              <c:showLegendKey val="0"/>
              <c:showVal val="0"/>
              <c:showCatName val="0"/>
              <c:showSerName val="0"/>
              <c:showPercent val="1"/>
              <c:showBubbleSize val="0"/>
            </c:dLbl>
            <c:dLbl>
              <c:idx val="5"/>
              <c:numFmt formatCode="#,##0%" sourceLinked="0"/>
              <c:txPr>
                <a:bodyPr/>
                <a:lstStyle/>
                <a:p>
                  <a:pPr>
                    <a:defRPr b="0" i="0" strike="noStrike" sz="5000" u="none">
                      <a:solidFill>
                        <a:srgbClr val="000000"/>
                      </a:solidFill>
                      <a:latin typeface="Helvetica Neue"/>
                    </a:defRPr>
                  </a:pPr>
                </a:p>
              </c:txPr>
              <c:showLegendKey val="0"/>
              <c:showVal val="0"/>
              <c:showCatName val="0"/>
              <c:showSerName val="0"/>
              <c:showPercent val="1"/>
              <c:showBubbleSize val="0"/>
            </c:dLbl>
            <c:numFmt formatCode="#,##0%" sourceLinked="0"/>
            <c:txPr>
              <a:bodyPr/>
              <a:lstStyle/>
              <a:p>
                <a:pPr>
                  <a:defRPr b="0" i="0" strike="noStrike" sz="5000" u="none">
                    <a:solidFill>
                      <a:srgbClr val="000000"/>
                    </a:solidFill>
                    <a:latin typeface="Helvetica Neue"/>
                  </a:defRPr>
                </a:pPr>
              </a:p>
            </c:txPr>
            <c:showLegendKey val="0"/>
            <c:showVal val="0"/>
            <c:showCatName val="0"/>
            <c:showSerName val="0"/>
            <c:showPercent val="1"/>
            <c:showBubbleSize val="0"/>
            <c:showLeaderLines val="1"/>
            <c:leaderLines>
              <c:spPr>
                <a:noFill/>
                <a:ln w="6350" cap="flat">
                  <a:solidFill>
                    <a:srgbClr val="000000"/>
                  </a:solidFill>
                  <a:prstDash val="solid"/>
                  <a:miter lim="400000"/>
                </a:ln>
                <a:effectLst/>
              </c:spPr>
            </c:leaderLines>
          </c:dLbls>
          <c:cat>
            <c:strRef>
              <c:f>Sheet1!$B$1:$G$1</c:f>
              <c:strCache>
                <c:ptCount val="6"/>
                <c:pt idx="0">
                  <c:v>April</c:v>
                </c:pt>
                <c:pt idx="1">
                  <c:v>May</c:v>
                </c:pt>
                <c:pt idx="2">
                  <c:v>June</c:v>
                </c:pt>
                <c:pt idx="3">
                  <c:v>July</c:v>
                </c:pt>
                <c:pt idx="4">
                  <c:v>August</c:v>
                </c:pt>
                <c:pt idx="5">
                  <c:v>September</c:v>
                </c:pt>
              </c:strCache>
            </c:strRef>
          </c:cat>
          <c:val>
            <c:numRef>
              <c:f>Sheet1!$B$2:$G$2</c:f>
              <c:numCache>
                <c:ptCount val="6"/>
                <c:pt idx="0">
                  <c:v>91.000000</c:v>
                </c:pt>
                <c:pt idx="1">
                  <c:v>76.000000</c:v>
                </c:pt>
                <c:pt idx="2">
                  <c:v>28.000000</c:v>
                </c:pt>
                <c:pt idx="3">
                  <c:v>26.000000</c:v>
                </c:pt>
                <c:pt idx="4">
                  <c:v>21.000000</c:v>
                </c:pt>
                <c:pt idx="5">
                  <c:v>18.000000</c:v>
                </c:pt>
              </c:numCache>
            </c:numRef>
          </c:val>
        </c:ser>
        <c:firstSliceAng val="0"/>
        <c:holeSize val="75"/>
      </c:doughnutChart>
      <c:spPr>
        <a:noFill/>
        <a:ln w="12700" cap="flat">
          <a:noFill/>
          <a:miter lim="400000"/>
        </a:ln>
        <a:effectLst/>
      </c:spPr>
    </c:plotArea>
    <c:plotVisOnly val="1"/>
    <c:dispBlanksAs val="gap"/>
  </c:chart>
  <c:spPr>
    <a:noFill/>
    <a:ln>
      <a:noFill/>
    </a:ln>
    <a:effectLst/>
  </c:spPr>
  <c:externalData r:id="rId1">
    <c:autoUpdate val="0"/>
  </c:externalData>
</c:chartSpace>
</file>

<file path=ppt/notesMasters/_rels/notesMaster1.xml.rels><?xml version="1.0" encoding="UTF-8"?>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cSld>
    <p:spTree>
      <p:nvGrpSpPr>
        <p:cNvPr id="1" name=""/>
        <p:cNvGrpSpPr/>
        <p:nvPr/>
      </p:nvGrpSpPr>
      <p:grpSpPr>
        <a:xfrm>
          <a:off x="0" y="0"/>
          <a:ext cx="0" cy="0"/>
          <a:chOff x="0" y="0"/>
          <a:chExt cx="0" cy="0"/>
        </a:xfrm>
      </p:grpSpPr>
      <p:sp>
        <p:nvSpPr>
          <p:cNvPr id="148" name="Shape 148"/>
          <p:cNvSpPr/>
          <p:nvPr>
            <p:ph type="sldImg"/>
          </p:nvPr>
        </p:nvSpPr>
        <p:spPr>
          <a:xfrm>
            <a:off x="1143000" y="685800"/>
            <a:ext cx="4572000" cy="3429000"/>
          </a:xfrm>
          <a:prstGeom prst="rect">
            <a:avLst/>
          </a:prstGeom>
        </p:spPr>
        <p:txBody>
          <a:bodyPr/>
          <a:lstStyle/>
          <a:p>
            <a:pPr/>
          </a:p>
        </p:txBody>
      </p:sp>
      <p:sp>
        <p:nvSpPr>
          <p:cNvPr id="149" name="Shape 149"/>
          <p:cNvSpPr/>
          <p:nvPr>
            <p:ph type="body" sz="quarter" idx="1"/>
          </p:nvPr>
        </p:nvSpPr>
        <p:spPr>
          <a:xfrm>
            <a:off x="914400" y="4343400"/>
            <a:ext cx="5029200" cy="4114800"/>
          </a:xfrm>
          <a:prstGeom prst="rect">
            <a:avLst/>
          </a:prstGeom>
        </p:spPr>
        <p:txBody>
          <a:bodyPr/>
          <a:lstStyle/>
          <a:p>
            <a:pPr/>
          </a:p>
        </p:txBody>
      </p:sp>
    </p:spTree>
  </p:cSld>
  <p:clrMap bg1="lt1" tx1="dk1" bg2="lt2" tx2="dk2" accent1="accent1" accent2="accent2" accent3="accent3" accent4="accent4" accent5="accent5" accent6="accent6" hlink="hlink" folHlink="folHlink"/>
  <p:notesStyle>
    <a:lvl1pPr defTabSz="457200" latinLnBrk="0">
      <a:lnSpc>
        <a:spcPct val="117999"/>
      </a:lnSpc>
      <a:defRPr sz="2200">
        <a:latin typeface="+mn-lt"/>
        <a:ea typeface="+mn-ea"/>
        <a:cs typeface="+mn-cs"/>
        <a:sym typeface="Helvetica Neue"/>
      </a:defRPr>
    </a:lvl1pPr>
    <a:lvl2pPr indent="228600" defTabSz="457200" latinLnBrk="0">
      <a:lnSpc>
        <a:spcPct val="117999"/>
      </a:lnSpc>
      <a:defRPr sz="2200">
        <a:latin typeface="+mn-lt"/>
        <a:ea typeface="+mn-ea"/>
        <a:cs typeface="+mn-cs"/>
        <a:sym typeface="Helvetica Neue"/>
      </a:defRPr>
    </a:lvl2pPr>
    <a:lvl3pPr indent="457200" defTabSz="457200" latinLnBrk="0">
      <a:lnSpc>
        <a:spcPct val="117999"/>
      </a:lnSpc>
      <a:defRPr sz="2200">
        <a:latin typeface="+mn-lt"/>
        <a:ea typeface="+mn-ea"/>
        <a:cs typeface="+mn-cs"/>
        <a:sym typeface="Helvetica Neue"/>
      </a:defRPr>
    </a:lvl3pPr>
    <a:lvl4pPr indent="685800" defTabSz="457200" latinLnBrk="0">
      <a:lnSpc>
        <a:spcPct val="117999"/>
      </a:lnSpc>
      <a:defRPr sz="2200">
        <a:latin typeface="+mn-lt"/>
        <a:ea typeface="+mn-ea"/>
        <a:cs typeface="+mn-cs"/>
        <a:sym typeface="Helvetica Neue"/>
      </a:defRPr>
    </a:lvl4pPr>
    <a:lvl5pPr indent="914400" defTabSz="457200" latinLnBrk="0">
      <a:lnSpc>
        <a:spcPct val="117999"/>
      </a:lnSpc>
      <a:defRPr sz="2200">
        <a:latin typeface="+mn-lt"/>
        <a:ea typeface="+mn-ea"/>
        <a:cs typeface="+mn-cs"/>
        <a:sym typeface="Helvetica Neue"/>
      </a:defRPr>
    </a:lvl5pPr>
    <a:lvl6pPr indent="1143000" defTabSz="457200" latinLnBrk="0">
      <a:lnSpc>
        <a:spcPct val="117999"/>
      </a:lnSpc>
      <a:defRPr sz="2200">
        <a:latin typeface="+mn-lt"/>
        <a:ea typeface="+mn-ea"/>
        <a:cs typeface="+mn-cs"/>
        <a:sym typeface="Helvetica Neue"/>
      </a:defRPr>
    </a:lvl6pPr>
    <a:lvl7pPr indent="1371600" defTabSz="457200" latinLnBrk="0">
      <a:lnSpc>
        <a:spcPct val="117999"/>
      </a:lnSpc>
      <a:defRPr sz="2200">
        <a:latin typeface="+mn-lt"/>
        <a:ea typeface="+mn-ea"/>
        <a:cs typeface="+mn-cs"/>
        <a:sym typeface="Helvetica Neue"/>
      </a:defRPr>
    </a:lvl7pPr>
    <a:lvl8pPr indent="1600200" defTabSz="457200" latinLnBrk="0">
      <a:lnSpc>
        <a:spcPct val="117999"/>
      </a:lnSpc>
      <a:defRPr sz="2200">
        <a:latin typeface="+mn-lt"/>
        <a:ea typeface="+mn-ea"/>
        <a:cs typeface="+mn-cs"/>
        <a:sym typeface="Helvetica Neue"/>
      </a:defRPr>
    </a:lvl8pPr>
    <a:lvl9pPr indent="1828800" defTabSz="457200" latinLnBrk="0">
      <a:lnSpc>
        <a:spcPct val="117999"/>
      </a:lnSpc>
      <a:defRPr sz="2200">
        <a:latin typeface="+mn-lt"/>
        <a:ea typeface="+mn-ea"/>
        <a:cs typeface="+mn-cs"/>
        <a:sym typeface="Helvetica Neue"/>
      </a:defRPr>
    </a:lvl9pPr>
  </p:notesStyle>
</p:notesMaster>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itle" showMasterSp="1" showMasterPhAnim="1">
  <p:cSld name="Title">
    <p:bg>
      <p:bgPr>
        <a:solidFill>
          <a:srgbClr val="003462"/>
        </a:solidFill>
      </p:bgPr>
    </p:bg>
    <p:spTree>
      <p:nvGrpSpPr>
        <p:cNvPr id="1" name=""/>
        <p:cNvGrpSpPr/>
        <p:nvPr/>
      </p:nvGrpSpPr>
      <p:grpSpPr>
        <a:xfrm>
          <a:off x="0" y="0"/>
          <a:ext cx="0" cy="0"/>
          <a:chOff x="0" y="0"/>
          <a:chExt cx="0" cy="0"/>
        </a:xfrm>
      </p:grpSpPr>
      <p:sp>
        <p:nvSpPr>
          <p:cNvPr id="11" name="Author and Date"/>
          <p:cNvSpPr txBox="1"/>
          <p:nvPr>
            <p:ph type="body" sz="quarter" idx="21" hasCustomPrompt="1"/>
          </p:nvPr>
        </p:nvSpPr>
        <p:spPr>
          <a:xfrm>
            <a:off x="1201340" y="11847162"/>
            <a:ext cx="21971003" cy="636979"/>
          </a:xfrm>
          <a:prstGeom prst="rect">
            <a:avLst/>
          </a:prstGeom>
        </p:spPr>
        <p:txBody>
          <a:bodyPr lIns="45719" tIns="45719" rIns="45719" bIns="45719"/>
          <a:lstStyle>
            <a:lvl1pPr marL="0" indent="0" defTabSz="825500">
              <a:lnSpc>
                <a:spcPct val="100000"/>
              </a:lnSpc>
              <a:spcBef>
                <a:spcPts val="0"/>
              </a:spcBef>
              <a:buSzTx/>
              <a:buNone/>
              <a:defRPr b="1" sz="3600">
                <a:solidFill>
                  <a:srgbClr val="FFFFFF"/>
                </a:solidFill>
              </a:defRPr>
            </a:lvl1pPr>
          </a:lstStyle>
          <a:p>
            <a:pPr/>
            <a:r>
              <a:t>Author and Date</a:t>
            </a:r>
          </a:p>
        </p:txBody>
      </p:sp>
      <p:sp>
        <p:nvSpPr>
          <p:cNvPr id="12" name="Presentation Title"/>
          <p:cNvSpPr txBox="1"/>
          <p:nvPr>
            <p:ph type="title" hasCustomPrompt="1"/>
          </p:nvPr>
        </p:nvSpPr>
        <p:spPr>
          <a:xfrm>
            <a:off x="1206496" y="2574991"/>
            <a:ext cx="21971004" cy="4648201"/>
          </a:xfrm>
          <a:prstGeom prst="rect">
            <a:avLst/>
          </a:prstGeom>
        </p:spPr>
        <p:txBody>
          <a:bodyPr anchor="b"/>
          <a:lstStyle>
            <a:lvl1pPr>
              <a:defRPr spc="-232" sz="11600">
                <a:solidFill>
                  <a:srgbClr val="FFFFFF"/>
                </a:solidFill>
              </a:defRPr>
            </a:lvl1pPr>
          </a:lstStyle>
          <a:p>
            <a:pPr/>
            <a:r>
              <a:t>Presentation Title</a:t>
            </a:r>
          </a:p>
        </p:txBody>
      </p:sp>
      <p:sp>
        <p:nvSpPr>
          <p:cNvPr id="13" name="Body Level One…"/>
          <p:cNvSpPr txBox="1"/>
          <p:nvPr>
            <p:ph type="body" sz="quarter" idx="1" hasCustomPrompt="1"/>
          </p:nvPr>
        </p:nvSpPr>
        <p:spPr>
          <a:xfrm>
            <a:off x="1201342" y="7210490"/>
            <a:ext cx="21971001" cy="1905001"/>
          </a:xfrm>
          <a:prstGeom prst="rect">
            <a:avLst/>
          </a:prstGeom>
        </p:spPr>
        <p:txBody>
          <a:bodyPr/>
          <a:lstStyle>
            <a:lvl1pPr marL="0" indent="0" defTabSz="825500">
              <a:lnSpc>
                <a:spcPct val="100000"/>
              </a:lnSpc>
              <a:spcBef>
                <a:spcPts val="0"/>
              </a:spcBef>
              <a:buSzTx/>
              <a:buNone/>
              <a:defRPr b="1" sz="5500">
                <a:solidFill>
                  <a:schemeClr val="accent1"/>
                </a:solidFill>
              </a:defRPr>
            </a:lvl1pPr>
            <a:lvl2pPr marL="0" indent="457200" defTabSz="825500">
              <a:lnSpc>
                <a:spcPct val="100000"/>
              </a:lnSpc>
              <a:spcBef>
                <a:spcPts val="0"/>
              </a:spcBef>
              <a:buSzTx/>
              <a:buNone/>
              <a:defRPr b="1" sz="5500">
                <a:solidFill>
                  <a:schemeClr val="accent1"/>
                </a:solidFill>
              </a:defRPr>
            </a:lvl2pPr>
            <a:lvl3pPr marL="0" indent="914400" defTabSz="825500">
              <a:lnSpc>
                <a:spcPct val="100000"/>
              </a:lnSpc>
              <a:spcBef>
                <a:spcPts val="0"/>
              </a:spcBef>
              <a:buSzTx/>
              <a:buNone/>
              <a:defRPr b="1" sz="5500">
                <a:solidFill>
                  <a:schemeClr val="accent1"/>
                </a:solidFill>
              </a:defRPr>
            </a:lvl3pPr>
            <a:lvl4pPr marL="0" indent="1371600" defTabSz="825500">
              <a:lnSpc>
                <a:spcPct val="100000"/>
              </a:lnSpc>
              <a:spcBef>
                <a:spcPts val="0"/>
              </a:spcBef>
              <a:buSzTx/>
              <a:buNone/>
              <a:defRPr b="1" sz="5500">
                <a:solidFill>
                  <a:schemeClr val="accent1"/>
                </a:solidFill>
              </a:defRPr>
            </a:lvl4pPr>
            <a:lvl5pPr marL="0" indent="1828800" defTabSz="825500">
              <a:lnSpc>
                <a:spcPct val="100000"/>
              </a:lnSpc>
              <a:spcBef>
                <a:spcPts val="0"/>
              </a:spcBef>
              <a:buSzTx/>
              <a:buNone/>
              <a:defRPr b="1" sz="5500">
                <a:solidFill>
                  <a:schemeClr val="accent1"/>
                </a:solidFill>
              </a:defRPr>
            </a:lvl5pPr>
          </a:lstStyle>
          <a:p>
            <a:pPr/>
            <a:r>
              <a:t>Presentation Subtitle</a:t>
            </a:r>
          </a:p>
          <a:p>
            <a:pPr lvl="1"/>
            <a:r>
              <a:t/>
            </a:r>
          </a:p>
          <a:p>
            <a:pPr lvl="2"/>
            <a:r>
              <a:t/>
            </a:r>
          </a:p>
          <a:p>
            <a:pPr lvl="3"/>
            <a:r>
              <a:t/>
            </a:r>
          </a:p>
          <a:p>
            <a:pPr lvl="4"/>
            <a:r>
              <a:t/>
            </a:r>
          </a:p>
        </p:txBody>
      </p:sp>
      <p:sp>
        <p:nvSpPr>
          <p:cNvPr id="14" name="Slide Number"/>
          <p:cNvSpPr txBox="1"/>
          <p:nvPr>
            <p:ph type="sldNum" sz="quarter" idx="2"/>
          </p:nvPr>
        </p:nvSpPr>
        <p:spPr>
          <a:prstGeom prst="rect">
            <a:avLst/>
          </a:prstGeom>
        </p:spPr>
        <p:txBody>
          <a:bodyPr/>
          <a:lstStyle>
            <a:lvl1pPr>
              <a:defRPr>
                <a:solidFill>
                  <a:srgbClr val="FFFFFF"/>
                </a:solidFill>
              </a:defRPr>
            </a:lvl1p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0.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Statement">
    <p:spTree>
      <p:nvGrpSpPr>
        <p:cNvPr id="1" name=""/>
        <p:cNvGrpSpPr/>
        <p:nvPr/>
      </p:nvGrpSpPr>
      <p:grpSpPr>
        <a:xfrm>
          <a:off x="0" y="0"/>
          <a:ext cx="0" cy="0"/>
          <a:chOff x="0" y="0"/>
          <a:chExt cx="0" cy="0"/>
        </a:xfrm>
      </p:grpSpPr>
      <p:sp>
        <p:nvSpPr>
          <p:cNvPr id="98" name="Body Level One…"/>
          <p:cNvSpPr txBox="1"/>
          <p:nvPr>
            <p:ph type="body" sz="half" idx="1" hasCustomPrompt="1"/>
          </p:nvPr>
        </p:nvSpPr>
        <p:spPr>
          <a:xfrm>
            <a:off x="1206500" y="4920843"/>
            <a:ext cx="21971000" cy="3874314"/>
          </a:xfrm>
          <a:prstGeom prst="rect">
            <a:avLst/>
          </a:prstGeom>
        </p:spPr>
        <p:txBody>
          <a:bodyPr anchor="ctr"/>
          <a:lstStyle>
            <a:lvl1pPr marL="0" indent="0" algn="ctr">
              <a:lnSpc>
                <a:spcPct val="80000"/>
              </a:lnSpc>
              <a:spcBef>
                <a:spcPts val="0"/>
              </a:spcBef>
              <a:buSzTx/>
              <a:buNone/>
              <a:defRPr spc="-232" sz="11600">
                <a:solidFill>
                  <a:schemeClr val="accent1">
                    <a:hueOff val="114395"/>
                    <a:lumOff val="-24975"/>
                  </a:schemeClr>
                </a:solidFill>
                <a:latin typeface="Helvetica Neue Medium"/>
                <a:ea typeface="Helvetica Neue Medium"/>
                <a:cs typeface="Helvetica Neue Medium"/>
                <a:sym typeface="Helvetica Neue Medium"/>
              </a:defRPr>
            </a:lvl1pPr>
            <a:lvl2pPr marL="0" indent="457200" algn="ctr">
              <a:lnSpc>
                <a:spcPct val="80000"/>
              </a:lnSpc>
              <a:spcBef>
                <a:spcPts val="0"/>
              </a:spcBef>
              <a:buSzTx/>
              <a:buNone/>
              <a:defRPr spc="-232" sz="11600">
                <a:solidFill>
                  <a:schemeClr val="accent1">
                    <a:hueOff val="114395"/>
                    <a:lumOff val="-24975"/>
                  </a:schemeClr>
                </a:solidFill>
                <a:latin typeface="Helvetica Neue Medium"/>
                <a:ea typeface="Helvetica Neue Medium"/>
                <a:cs typeface="Helvetica Neue Medium"/>
                <a:sym typeface="Helvetica Neue Medium"/>
              </a:defRPr>
            </a:lvl2pPr>
            <a:lvl3pPr marL="0" indent="914400" algn="ctr">
              <a:lnSpc>
                <a:spcPct val="80000"/>
              </a:lnSpc>
              <a:spcBef>
                <a:spcPts val="0"/>
              </a:spcBef>
              <a:buSzTx/>
              <a:buNone/>
              <a:defRPr spc="-232" sz="11600">
                <a:solidFill>
                  <a:schemeClr val="accent1">
                    <a:hueOff val="114395"/>
                    <a:lumOff val="-24975"/>
                  </a:schemeClr>
                </a:solidFill>
                <a:latin typeface="Helvetica Neue Medium"/>
                <a:ea typeface="Helvetica Neue Medium"/>
                <a:cs typeface="Helvetica Neue Medium"/>
                <a:sym typeface="Helvetica Neue Medium"/>
              </a:defRPr>
            </a:lvl3pPr>
            <a:lvl4pPr marL="0" indent="1371600" algn="ctr">
              <a:lnSpc>
                <a:spcPct val="80000"/>
              </a:lnSpc>
              <a:spcBef>
                <a:spcPts val="0"/>
              </a:spcBef>
              <a:buSzTx/>
              <a:buNone/>
              <a:defRPr spc="-232" sz="11600">
                <a:solidFill>
                  <a:schemeClr val="accent1">
                    <a:hueOff val="114395"/>
                    <a:lumOff val="-24975"/>
                  </a:schemeClr>
                </a:solidFill>
                <a:latin typeface="Helvetica Neue Medium"/>
                <a:ea typeface="Helvetica Neue Medium"/>
                <a:cs typeface="Helvetica Neue Medium"/>
                <a:sym typeface="Helvetica Neue Medium"/>
              </a:defRPr>
            </a:lvl4pPr>
            <a:lvl5pPr marL="0" indent="1828800" algn="ctr">
              <a:lnSpc>
                <a:spcPct val="80000"/>
              </a:lnSpc>
              <a:spcBef>
                <a:spcPts val="0"/>
              </a:spcBef>
              <a:buSzTx/>
              <a:buNone/>
              <a:defRPr spc="-232" sz="11600">
                <a:solidFill>
                  <a:schemeClr val="accent1">
                    <a:hueOff val="114395"/>
                    <a:lumOff val="-24975"/>
                  </a:schemeClr>
                </a:solidFill>
                <a:latin typeface="Helvetica Neue Medium"/>
                <a:ea typeface="Helvetica Neue Medium"/>
                <a:cs typeface="Helvetica Neue Medium"/>
                <a:sym typeface="Helvetica Neue Medium"/>
              </a:defRPr>
            </a:lvl5pPr>
          </a:lstStyle>
          <a:p>
            <a:pPr/>
            <a:r>
              <a:t>Statement</a:t>
            </a:r>
          </a:p>
          <a:p>
            <a:pPr lvl="1"/>
            <a:r>
              <a:t/>
            </a:r>
          </a:p>
          <a:p>
            <a:pPr lvl="2"/>
            <a:r>
              <a:t/>
            </a:r>
          </a:p>
          <a:p>
            <a:pPr lvl="3"/>
            <a:r>
              <a:t/>
            </a:r>
          </a:p>
          <a:p>
            <a:pPr lvl="4"/>
            <a:r>
              <a:t/>
            </a:r>
          </a:p>
        </p:txBody>
      </p:sp>
      <p:sp>
        <p:nvSpPr>
          <p:cNvPr id="99"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1.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Big Fact">
    <p:spTree>
      <p:nvGrpSpPr>
        <p:cNvPr id="1" name=""/>
        <p:cNvGrpSpPr/>
        <p:nvPr/>
      </p:nvGrpSpPr>
      <p:grpSpPr>
        <a:xfrm>
          <a:off x="0" y="0"/>
          <a:ext cx="0" cy="0"/>
          <a:chOff x="0" y="0"/>
          <a:chExt cx="0" cy="0"/>
        </a:xfrm>
      </p:grpSpPr>
      <p:sp>
        <p:nvSpPr>
          <p:cNvPr id="106" name="Body Level One…"/>
          <p:cNvSpPr txBox="1"/>
          <p:nvPr>
            <p:ph type="body" idx="1" hasCustomPrompt="1"/>
          </p:nvPr>
        </p:nvSpPr>
        <p:spPr>
          <a:xfrm>
            <a:off x="1206500" y="1075927"/>
            <a:ext cx="21971000" cy="7241584"/>
          </a:xfrm>
          <a:prstGeom prst="rect">
            <a:avLst/>
          </a:prstGeom>
        </p:spPr>
        <p:txBody>
          <a:bodyPr anchor="b"/>
          <a:lstStyle>
            <a:lvl1pPr marL="0" indent="0" algn="ctr">
              <a:lnSpc>
                <a:spcPct val="80000"/>
              </a:lnSpc>
              <a:spcBef>
                <a:spcPts val="0"/>
              </a:spcBef>
              <a:buSzTx/>
              <a:buNone/>
              <a:defRPr b="1" spc="-250" sz="25000">
                <a:solidFill>
                  <a:schemeClr val="accent1">
                    <a:hueOff val="114395"/>
                    <a:lumOff val="-24975"/>
                  </a:schemeClr>
                </a:solidFill>
              </a:defRPr>
            </a:lvl1pPr>
            <a:lvl2pPr marL="0" indent="457200" algn="ctr">
              <a:lnSpc>
                <a:spcPct val="80000"/>
              </a:lnSpc>
              <a:spcBef>
                <a:spcPts val="0"/>
              </a:spcBef>
              <a:buSzTx/>
              <a:buNone/>
              <a:defRPr b="1" spc="-250" sz="25000">
                <a:solidFill>
                  <a:schemeClr val="accent1">
                    <a:hueOff val="114395"/>
                    <a:lumOff val="-24975"/>
                  </a:schemeClr>
                </a:solidFill>
              </a:defRPr>
            </a:lvl2pPr>
            <a:lvl3pPr marL="0" indent="914400" algn="ctr">
              <a:lnSpc>
                <a:spcPct val="80000"/>
              </a:lnSpc>
              <a:spcBef>
                <a:spcPts val="0"/>
              </a:spcBef>
              <a:buSzTx/>
              <a:buNone/>
              <a:defRPr b="1" spc="-250" sz="25000">
                <a:solidFill>
                  <a:schemeClr val="accent1">
                    <a:hueOff val="114395"/>
                    <a:lumOff val="-24975"/>
                  </a:schemeClr>
                </a:solidFill>
              </a:defRPr>
            </a:lvl3pPr>
            <a:lvl4pPr marL="0" indent="1371600" algn="ctr">
              <a:lnSpc>
                <a:spcPct val="80000"/>
              </a:lnSpc>
              <a:spcBef>
                <a:spcPts val="0"/>
              </a:spcBef>
              <a:buSzTx/>
              <a:buNone/>
              <a:defRPr b="1" spc="-250" sz="25000">
                <a:solidFill>
                  <a:schemeClr val="accent1">
                    <a:hueOff val="114395"/>
                    <a:lumOff val="-24975"/>
                  </a:schemeClr>
                </a:solidFill>
              </a:defRPr>
            </a:lvl4pPr>
            <a:lvl5pPr marL="0" indent="1828800" algn="ctr">
              <a:lnSpc>
                <a:spcPct val="80000"/>
              </a:lnSpc>
              <a:spcBef>
                <a:spcPts val="0"/>
              </a:spcBef>
              <a:buSzTx/>
              <a:buNone/>
              <a:defRPr b="1" spc="-250" sz="25000">
                <a:solidFill>
                  <a:schemeClr val="accent1">
                    <a:hueOff val="114395"/>
                    <a:lumOff val="-24975"/>
                  </a:schemeClr>
                </a:solidFill>
              </a:defRPr>
            </a:lvl5pPr>
          </a:lstStyle>
          <a:p>
            <a:pPr/>
            <a:r>
              <a:t>100%</a:t>
            </a:r>
          </a:p>
          <a:p>
            <a:pPr lvl="1"/>
            <a:r>
              <a:t/>
            </a:r>
          </a:p>
          <a:p>
            <a:pPr lvl="2"/>
            <a:r>
              <a:t/>
            </a:r>
          </a:p>
          <a:p>
            <a:pPr lvl="3"/>
            <a:r>
              <a:t/>
            </a:r>
          </a:p>
          <a:p>
            <a:pPr lvl="4"/>
            <a:r>
              <a:t/>
            </a:r>
          </a:p>
        </p:txBody>
      </p:sp>
      <p:sp>
        <p:nvSpPr>
          <p:cNvPr id="107" name="Fact information"/>
          <p:cNvSpPr txBox="1"/>
          <p:nvPr>
            <p:ph type="body" sz="quarter" idx="21" hasCustomPrompt="1"/>
          </p:nvPr>
        </p:nvSpPr>
        <p:spPr>
          <a:xfrm>
            <a:off x="1206500" y="8262180"/>
            <a:ext cx="21971000" cy="934780"/>
          </a:xfrm>
          <a:prstGeom prst="rect">
            <a:avLst/>
          </a:prstGeom>
        </p:spPr>
        <p:txBody>
          <a:bodyPr lIns="45719" tIns="45719" rIns="45719" bIns="45719"/>
          <a:lstStyle>
            <a:lvl1pPr marL="0" indent="0" algn="ctr" defTabSz="825500">
              <a:lnSpc>
                <a:spcPct val="100000"/>
              </a:lnSpc>
              <a:spcBef>
                <a:spcPts val="0"/>
              </a:spcBef>
              <a:buSzTx/>
              <a:buNone/>
              <a:defRPr b="1" sz="5500"/>
            </a:lvl1pPr>
          </a:lstStyle>
          <a:p>
            <a:pPr/>
            <a:r>
              <a:t>Fact information</a:t>
            </a:r>
          </a:p>
        </p:txBody>
      </p:sp>
      <p:sp>
        <p:nvSpPr>
          <p:cNvPr id="108"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2.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Quote">
    <p:spTree>
      <p:nvGrpSpPr>
        <p:cNvPr id="1" name=""/>
        <p:cNvGrpSpPr/>
        <p:nvPr/>
      </p:nvGrpSpPr>
      <p:grpSpPr>
        <a:xfrm>
          <a:off x="0" y="0"/>
          <a:ext cx="0" cy="0"/>
          <a:chOff x="0" y="0"/>
          <a:chExt cx="0" cy="0"/>
        </a:xfrm>
      </p:grpSpPr>
      <p:sp>
        <p:nvSpPr>
          <p:cNvPr id="115" name="Attribution"/>
          <p:cNvSpPr txBox="1"/>
          <p:nvPr>
            <p:ph type="body" sz="quarter" idx="21" hasCustomPrompt="1"/>
          </p:nvPr>
        </p:nvSpPr>
        <p:spPr>
          <a:xfrm>
            <a:off x="2480825" y="10675453"/>
            <a:ext cx="20149252" cy="636979"/>
          </a:xfrm>
          <a:prstGeom prst="rect">
            <a:avLst/>
          </a:prstGeom>
        </p:spPr>
        <p:txBody>
          <a:bodyPr lIns="45719" tIns="45719" rIns="45719" bIns="45719"/>
          <a:lstStyle>
            <a:lvl1pPr marL="0" indent="0" defTabSz="825500">
              <a:lnSpc>
                <a:spcPct val="100000"/>
              </a:lnSpc>
              <a:spcBef>
                <a:spcPts val="0"/>
              </a:spcBef>
              <a:buSzTx/>
              <a:buNone/>
              <a:defRPr b="1" sz="3600"/>
            </a:lvl1pPr>
          </a:lstStyle>
          <a:p>
            <a:pPr/>
            <a:r>
              <a:t>Attribution</a:t>
            </a:r>
          </a:p>
        </p:txBody>
      </p:sp>
      <p:sp>
        <p:nvSpPr>
          <p:cNvPr id="116" name="Body Level One…"/>
          <p:cNvSpPr txBox="1"/>
          <p:nvPr>
            <p:ph type="body" sz="half" idx="1" hasCustomPrompt="1"/>
          </p:nvPr>
        </p:nvSpPr>
        <p:spPr>
          <a:xfrm>
            <a:off x="1753923" y="4939860"/>
            <a:ext cx="20876154" cy="3836280"/>
          </a:xfrm>
          <a:prstGeom prst="rect">
            <a:avLst/>
          </a:prstGeom>
        </p:spPr>
        <p:txBody>
          <a:bodyPr/>
          <a:lstStyle>
            <a:lvl1pPr marL="638923" indent="-469900">
              <a:spcBef>
                <a:spcPts val="0"/>
              </a:spcBef>
              <a:buSzTx/>
              <a:buNone/>
              <a:defRPr spc="-170" sz="8500">
                <a:solidFill>
                  <a:schemeClr val="accent1">
                    <a:hueOff val="114395"/>
                    <a:lumOff val="-24975"/>
                  </a:schemeClr>
                </a:solidFill>
                <a:latin typeface="Helvetica Neue Medium"/>
                <a:ea typeface="Helvetica Neue Medium"/>
                <a:cs typeface="Helvetica Neue Medium"/>
                <a:sym typeface="Helvetica Neue Medium"/>
              </a:defRPr>
            </a:lvl1pPr>
            <a:lvl2pPr marL="638923" indent="-12700">
              <a:spcBef>
                <a:spcPts val="0"/>
              </a:spcBef>
              <a:buSzTx/>
              <a:buNone/>
              <a:defRPr spc="-170" sz="8500">
                <a:solidFill>
                  <a:schemeClr val="accent1">
                    <a:hueOff val="114395"/>
                    <a:lumOff val="-24975"/>
                  </a:schemeClr>
                </a:solidFill>
                <a:latin typeface="Helvetica Neue Medium"/>
                <a:ea typeface="Helvetica Neue Medium"/>
                <a:cs typeface="Helvetica Neue Medium"/>
                <a:sym typeface="Helvetica Neue Medium"/>
              </a:defRPr>
            </a:lvl2pPr>
            <a:lvl3pPr marL="638923" indent="444500">
              <a:spcBef>
                <a:spcPts val="0"/>
              </a:spcBef>
              <a:buSzTx/>
              <a:buNone/>
              <a:defRPr spc="-170" sz="8500">
                <a:solidFill>
                  <a:schemeClr val="accent1">
                    <a:hueOff val="114395"/>
                    <a:lumOff val="-24975"/>
                  </a:schemeClr>
                </a:solidFill>
                <a:latin typeface="Helvetica Neue Medium"/>
                <a:ea typeface="Helvetica Neue Medium"/>
                <a:cs typeface="Helvetica Neue Medium"/>
                <a:sym typeface="Helvetica Neue Medium"/>
              </a:defRPr>
            </a:lvl3pPr>
            <a:lvl4pPr marL="638923" indent="901700">
              <a:spcBef>
                <a:spcPts val="0"/>
              </a:spcBef>
              <a:buSzTx/>
              <a:buNone/>
              <a:defRPr spc="-170" sz="8500">
                <a:solidFill>
                  <a:schemeClr val="accent1">
                    <a:hueOff val="114395"/>
                    <a:lumOff val="-24975"/>
                  </a:schemeClr>
                </a:solidFill>
                <a:latin typeface="Helvetica Neue Medium"/>
                <a:ea typeface="Helvetica Neue Medium"/>
                <a:cs typeface="Helvetica Neue Medium"/>
                <a:sym typeface="Helvetica Neue Medium"/>
              </a:defRPr>
            </a:lvl4pPr>
            <a:lvl5pPr marL="638923" indent="1358900">
              <a:spcBef>
                <a:spcPts val="0"/>
              </a:spcBef>
              <a:buSzTx/>
              <a:buNone/>
              <a:defRPr spc="-170" sz="8500">
                <a:solidFill>
                  <a:schemeClr val="accent1">
                    <a:hueOff val="114395"/>
                    <a:lumOff val="-24975"/>
                  </a:schemeClr>
                </a:solidFill>
                <a:latin typeface="Helvetica Neue Medium"/>
                <a:ea typeface="Helvetica Neue Medium"/>
                <a:cs typeface="Helvetica Neue Medium"/>
                <a:sym typeface="Helvetica Neue Medium"/>
              </a:defRPr>
            </a:lvl5pPr>
          </a:lstStyle>
          <a:p>
            <a:pPr/>
            <a:r>
              <a:t>“Notable Quote”</a:t>
            </a:r>
          </a:p>
          <a:p>
            <a:pPr lvl="1"/>
            <a:r>
              <a:t/>
            </a:r>
          </a:p>
          <a:p>
            <a:pPr lvl="2"/>
            <a:r>
              <a:t/>
            </a:r>
          </a:p>
          <a:p>
            <a:pPr lvl="3"/>
            <a:r>
              <a:t/>
            </a:r>
          </a:p>
          <a:p>
            <a:pPr lvl="4"/>
            <a:r>
              <a:t/>
            </a:r>
          </a:p>
        </p:txBody>
      </p:sp>
      <p:sp>
        <p:nvSpPr>
          <p:cNvPr id="117"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3.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Photo - 3 Up">
    <p:spTree>
      <p:nvGrpSpPr>
        <p:cNvPr id="1" name=""/>
        <p:cNvGrpSpPr/>
        <p:nvPr/>
      </p:nvGrpSpPr>
      <p:grpSpPr>
        <a:xfrm>
          <a:off x="0" y="0"/>
          <a:ext cx="0" cy="0"/>
          <a:chOff x="0" y="0"/>
          <a:chExt cx="0" cy="0"/>
        </a:xfrm>
      </p:grpSpPr>
      <p:sp>
        <p:nvSpPr>
          <p:cNvPr id="124" name="Hot-air balloons viewed from below against a blue sky"/>
          <p:cNvSpPr/>
          <p:nvPr>
            <p:ph type="pic" sz="quarter" idx="21"/>
          </p:nvPr>
        </p:nvSpPr>
        <p:spPr>
          <a:xfrm>
            <a:off x="15436504" y="1270000"/>
            <a:ext cx="8167167" cy="5422900"/>
          </a:xfrm>
          <a:prstGeom prst="rect">
            <a:avLst/>
          </a:prstGeom>
        </p:spPr>
        <p:txBody>
          <a:bodyPr lIns="91439" tIns="45719" rIns="91439" bIns="45719">
            <a:noAutofit/>
          </a:bodyPr>
          <a:lstStyle/>
          <a:p>
            <a:pPr/>
          </a:p>
        </p:txBody>
      </p:sp>
      <p:sp>
        <p:nvSpPr>
          <p:cNvPr id="125" name="Close-up of the top of a hot-air balloon viewed from above"/>
          <p:cNvSpPr/>
          <p:nvPr>
            <p:ph type="pic" sz="quarter" idx="22"/>
          </p:nvPr>
        </p:nvSpPr>
        <p:spPr>
          <a:xfrm>
            <a:off x="15461772" y="7085972"/>
            <a:ext cx="8148414" cy="5432276"/>
          </a:xfrm>
          <a:prstGeom prst="rect">
            <a:avLst/>
          </a:prstGeom>
        </p:spPr>
        <p:txBody>
          <a:bodyPr lIns="91439" tIns="45719" rIns="91439" bIns="45719">
            <a:noAutofit/>
          </a:bodyPr>
          <a:lstStyle/>
          <a:p>
            <a:pPr/>
          </a:p>
        </p:txBody>
      </p:sp>
      <p:sp>
        <p:nvSpPr>
          <p:cNvPr id="126" name="Hot-air balloons viewed from below against a blue sky"/>
          <p:cNvSpPr/>
          <p:nvPr>
            <p:ph type="pic" idx="23"/>
          </p:nvPr>
        </p:nvSpPr>
        <p:spPr>
          <a:xfrm>
            <a:off x="-124635" y="1270000"/>
            <a:ext cx="16859219" cy="11239479"/>
          </a:xfrm>
          <a:prstGeom prst="rect">
            <a:avLst/>
          </a:prstGeom>
        </p:spPr>
        <p:txBody>
          <a:bodyPr lIns="91439" tIns="45719" rIns="91439" bIns="45719">
            <a:noAutofit/>
          </a:bodyPr>
          <a:lstStyle/>
          <a:p>
            <a:pPr/>
          </a:p>
        </p:txBody>
      </p:sp>
      <p:sp>
        <p:nvSpPr>
          <p:cNvPr id="127"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4.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Photo">
    <p:spTree>
      <p:nvGrpSpPr>
        <p:cNvPr id="1" name=""/>
        <p:cNvGrpSpPr/>
        <p:nvPr/>
      </p:nvGrpSpPr>
      <p:grpSpPr>
        <a:xfrm>
          <a:off x="0" y="0"/>
          <a:ext cx="0" cy="0"/>
          <a:chOff x="0" y="0"/>
          <a:chExt cx="0" cy="0"/>
        </a:xfrm>
      </p:grpSpPr>
      <p:sp>
        <p:nvSpPr>
          <p:cNvPr id="134" name="Hot-air balloons viewed from below against a blue sky"/>
          <p:cNvSpPr/>
          <p:nvPr>
            <p:ph type="pic" idx="21"/>
          </p:nvPr>
        </p:nvSpPr>
        <p:spPr>
          <a:xfrm>
            <a:off x="0" y="-1270000"/>
            <a:ext cx="24384000" cy="16256000"/>
          </a:xfrm>
          <a:prstGeom prst="rect">
            <a:avLst/>
          </a:prstGeom>
        </p:spPr>
        <p:txBody>
          <a:bodyPr lIns="91439" tIns="45719" rIns="91439" bIns="45719">
            <a:noAutofit/>
          </a:bodyPr>
          <a:lstStyle/>
          <a:p>
            <a:pPr/>
          </a:p>
        </p:txBody>
      </p:sp>
      <p:sp>
        <p:nvSpPr>
          <p:cNvPr id="135" name="Slide Number"/>
          <p:cNvSpPr txBox="1"/>
          <p:nvPr>
            <p:ph type="sldNum" sz="quarter" idx="2"/>
          </p:nvPr>
        </p:nvSpPr>
        <p:spPr>
          <a:prstGeom prst="rect">
            <a:avLst/>
          </a:prstGeom>
        </p:spPr>
        <p:txBody>
          <a:bodyPr/>
          <a:lstStyle>
            <a:lvl1pPr>
              <a:defRPr>
                <a:solidFill>
                  <a:srgbClr val="FFFFFF"/>
                </a:solidFill>
              </a:defRPr>
            </a:lvl1pPr>
          </a:lstStyle>
          <a:p>
            <a:pPr/>
            <a:fld id="{86CB4B4D-7CA3-9044-876B-883B54F8677D}" type="slidenum"/>
          </a:p>
        </p:txBody>
      </p:sp>
    </p:spTree>
  </p:cSld>
  <p:clrMapOvr>
    <a:masterClrMapping/>
  </p:clrMapOvr>
  <p:transition xmlns:p14="http://schemas.microsoft.com/office/powerpoint/2010/main" spd="med" advClick="1"/>
</p:sldLayout>
</file>

<file path=ppt/slideLayouts/slideLayout15.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Blank">
    <p:spTree>
      <p:nvGrpSpPr>
        <p:cNvPr id="1" name=""/>
        <p:cNvGrpSpPr/>
        <p:nvPr/>
      </p:nvGrpSpPr>
      <p:grpSpPr>
        <a:xfrm>
          <a:off x="0" y="0"/>
          <a:ext cx="0" cy="0"/>
          <a:chOff x="0" y="0"/>
          <a:chExt cx="0" cy="0"/>
        </a:xfrm>
      </p:grpSpPr>
      <p:sp>
        <p:nvSpPr>
          <p:cNvPr id="142"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2.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amp; Photo">
    <p:spTree>
      <p:nvGrpSpPr>
        <p:cNvPr id="1" name=""/>
        <p:cNvGrpSpPr/>
        <p:nvPr/>
      </p:nvGrpSpPr>
      <p:grpSpPr>
        <a:xfrm>
          <a:off x="0" y="0"/>
          <a:ext cx="0" cy="0"/>
          <a:chOff x="0" y="0"/>
          <a:chExt cx="0" cy="0"/>
        </a:xfrm>
      </p:grpSpPr>
      <p:sp>
        <p:nvSpPr>
          <p:cNvPr id="21" name="Close-up of the top of a hot-air balloon viewed from above"/>
          <p:cNvSpPr/>
          <p:nvPr>
            <p:ph type="pic" idx="21"/>
          </p:nvPr>
        </p:nvSpPr>
        <p:spPr>
          <a:xfrm>
            <a:off x="0" y="-1270000"/>
            <a:ext cx="24384000" cy="16256000"/>
          </a:xfrm>
          <a:prstGeom prst="rect">
            <a:avLst/>
          </a:prstGeom>
        </p:spPr>
        <p:txBody>
          <a:bodyPr lIns="91439" tIns="45719" rIns="91439" bIns="45719">
            <a:noAutofit/>
          </a:bodyPr>
          <a:lstStyle/>
          <a:p>
            <a:pPr/>
          </a:p>
        </p:txBody>
      </p:sp>
      <p:sp>
        <p:nvSpPr>
          <p:cNvPr id="22" name="Presentation Title"/>
          <p:cNvSpPr txBox="1"/>
          <p:nvPr>
            <p:ph type="title" hasCustomPrompt="1"/>
          </p:nvPr>
        </p:nvSpPr>
        <p:spPr>
          <a:xfrm>
            <a:off x="1206500" y="7124700"/>
            <a:ext cx="21971000" cy="4648200"/>
          </a:xfrm>
          <a:prstGeom prst="rect">
            <a:avLst/>
          </a:prstGeom>
        </p:spPr>
        <p:txBody>
          <a:bodyPr anchor="b"/>
          <a:lstStyle>
            <a:lvl1pPr>
              <a:defRPr spc="-232" sz="11600">
                <a:solidFill>
                  <a:srgbClr val="FFFFFF"/>
                </a:solidFill>
              </a:defRPr>
            </a:lvl1pPr>
          </a:lstStyle>
          <a:p>
            <a:pPr/>
            <a:r>
              <a:t>Presentation Title</a:t>
            </a:r>
          </a:p>
        </p:txBody>
      </p:sp>
      <p:sp>
        <p:nvSpPr>
          <p:cNvPr id="23" name="Author and Date"/>
          <p:cNvSpPr txBox="1"/>
          <p:nvPr>
            <p:ph type="body" sz="quarter" idx="22" hasCustomPrompt="1"/>
          </p:nvPr>
        </p:nvSpPr>
        <p:spPr>
          <a:xfrm>
            <a:off x="1207690" y="1106137"/>
            <a:ext cx="21968621" cy="636979"/>
          </a:xfrm>
          <a:prstGeom prst="rect">
            <a:avLst/>
          </a:prstGeom>
        </p:spPr>
        <p:txBody>
          <a:bodyPr lIns="45719" tIns="45719" rIns="45719" bIns="45719"/>
          <a:lstStyle>
            <a:lvl1pPr marL="0" indent="0" defTabSz="825500">
              <a:lnSpc>
                <a:spcPct val="100000"/>
              </a:lnSpc>
              <a:spcBef>
                <a:spcPts val="0"/>
              </a:spcBef>
              <a:buSzTx/>
              <a:buNone/>
              <a:defRPr b="1" sz="3600"/>
            </a:lvl1pPr>
          </a:lstStyle>
          <a:p>
            <a:pPr/>
            <a:r>
              <a:t>Author and Date</a:t>
            </a:r>
          </a:p>
        </p:txBody>
      </p:sp>
      <p:sp>
        <p:nvSpPr>
          <p:cNvPr id="24" name="Body Level One…"/>
          <p:cNvSpPr txBox="1"/>
          <p:nvPr>
            <p:ph type="body" sz="quarter" idx="1" hasCustomPrompt="1"/>
          </p:nvPr>
        </p:nvSpPr>
        <p:spPr>
          <a:xfrm>
            <a:off x="1206500" y="11609910"/>
            <a:ext cx="21971000" cy="1116952"/>
          </a:xfrm>
          <a:prstGeom prst="rect">
            <a:avLst/>
          </a:prstGeom>
        </p:spPr>
        <p:txBody>
          <a:bodyPr/>
          <a:lstStyle>
            <a:lvl1pPr marL="0" indent="0" defTabSz="825500">
              <a:lnSpc>
                <a:spcPct val="100000"/>
              </a:lnSpc>
              <a:spcBef>
                <a:spcPts val="0"/>
              </a:spcBef>
              <a:buSzTx/>
              <a:buNone/>
              <a:defRPr b="1" sz="5500">
                <a:solidFill>
                  <a:srgbClr val="FFFFFF"/>
                </a:solidFill>
              </a:defRPr>
            </a:lvl1pPr>
            <a:lvl2pPr marL="0" indent="457200" defTabSz="825500">
              <a:lnSpc>
                <a:spcPct val="100000"/>
              </a:lnSpc>
              <a:spcBef>
                <a:spcPts val="0"/>
              </a:spcBef>
              <a:buSzTx/>
              <a:buNone/>
              <a:defRPr b="1" sz="5500">
                <a:solidFill>
                  <a:srgbClr val="FFFFFF"/>
                </a:solidFill>
              </a:defRPr>
            </a:lvl2pPr>
            <a:lvl3pPr marL="0" indent="914400" defTabSz="825500">
              <a:lnSpc>
                <a:spcPct val="100000"/>
              </a:lnSpc>
              <a:spcBef>
                <a:spcPts val="0"/>
              </a:spcBef>
              <a:buSzTx/>
              <a:buNone/>
              <a:defRPr b="1" sz="5500">
                <a:solidFill>
                  <a:srgbClr val="FFFFFF"/>
                </a:solidFill>
              </a:defRPr>
            </a:lvl3pPr>
            <a:lvl4pPr marL="0" indent="1371600" defTabSz="825500">
              <a:lnSpc>
                <a:spcPct val="100000"/>
              </a:lnSpc>
              <a:spcBef>
                <a:spcPts val="0"/>
              </a:spcBef>
              <a:buSzTx/>
              <a:buNone/>
              <a:defRPr b="1" sz="5500">
                <a:solidFill>
                  <a:srgbClr val="FFFFFF"/>
                </a:solidFill>
              </a:defRPr>
            </a:lvl4pPr>
            <a:lvl5pPr marL="0" indent="1828800" defTabSz="825500">
              <a:lnSpc>
                <a:spcPct val="100000"/>
              </a:lnSpc>
              <a:spcBef>
                <a:spcPts val="0"/>
              </a:spcBef>
              <a:buSzTx/>
              <a:buNone/>
              <a:defRPr b="1" sz="5500">
                <a:solidFill>
                  <a:srgbClr val="FFFFFF"/>
                </a:solidFill>
              </a:defRPr>
            </a:lvl5pPr>
          </a:lstStyle>
          <a:p>
            <a:pPr/>
            <a:r>
              <a:t>Presentation Subtitle</a:t>
            </a:r>
          </a:p>
          <a:p>
            <a:pPr lvl="1"/>
            <a:r>
              <a:t/>
            </a:r>
          </a:p>
          <a:p>
            <a:pPr lvl="2"/>
            <a:r>
              <a:t/>
            </a:r>
          </a:p>
          <a:p>
            <a:pPr lvl="3"/>
            <a:r>
              <a:t/>
            </a:r>
          </a:p>
          <a:p>
            <a:pPr lvl="4"/>
            <a:r>
              <a:t/>
            </a:r>
          </a:p>
        </p:txBody>
      </p:sp>
      <p:sp>
        <p:nvSpPr>
          <p:cNvPr id="25" name="Slide Number"/>
          <p:cNvSpPr txBox="1"/>
          <p:nvPr>
            <p:ph type="sldNum" sz="quarter" idx="2"/>
          </p:nvPr>
        </p:nvSpPr>
        <p:spPr>
          <a:prstGeom prst="rect">
            <a:avLst/>
          </a:prstGeom>
        </p:spPr>
        <p:txBody>
          <a:bodyPr/>
          <a:lstStyle>
            <a:lvl1pPr>
              <a:defRPr>
                <a:solidFill>
                  <a:srgbClr val="FFFFFF"/>
                </a:solidFill>
              </a:defRPr>
            </a:lvl1pPr>
          </a:lstStyle>
          <a:p>
            <a:pPr/>
            <a:fld id="{86CB4B4D-7CA3-9044-876B-883B54F8677D}" type="slidenum"/>
          </a:p>
        </p:txBody>
      </p:sp>
    </p:spTree>
  </p:cSld>
  <p:clrMapOvr>
    <a:masterClrMapping/>
  </p:clrMapOvr>
  <p:transition xmlns:p14="http://schemas.microsoft.com/office/powerpoint/2010/main" spd="med" advClick="1"/>
</p:sldLayout>
</file>

<file path=ppt/slideLayouts/slideLayout3.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amp; Photo Alt">
    <p:spTree>
      <p:nvGrpSpPr>
        <p:cNvPr id="1" name=""/>
        <p:cNvGrpSpPr/>
        <p:nvPr/>
      </p:nvGrpSpPr>
      <p:grpSpPr>
        <a:xfrm>
          <a:off x="0" y="0"/>
          <a:ext cx="0" cy="0"/>
          <a:chOff x="0" y="0"/>
          <a:chExt cx="0" cy="0"/>
        </a:xfrm>
      </p:grpSpPr>
      <p:sp>
        <p:nvSpPr>
          <p:cNvPr id="32" name="Close-up of a hot-air balloon viewed from below"/>
          <p:cNvSpPr/>
          <p:nvPr>
            <p:ph type="pic" idx="21"/>
          </p:nvPr>
        </p:nvSpPr>
        <p:spPr>
          <a:xfrm>
            <a:off x="9226574" y="1270000"/>
            <a:ext cx="16840152" cy="11184435"/>
          </a:xfrm>
          <a:prstGeom prst="rect">
            <a:avLst/>
          </a:prstGeom>
        </p:spPr>
        <p:txBody>
          <a:bodyPr lIns="91439" tIns="45719" rIns="91439" bIns="45719">
            <a:noAutofit/>
          </a:bodyPr>
          <a:lstStyle/>
          <a:p>
            <a:pPr/>
          </a:p>
        </p:txBody>
      </p:sp>
      <p:sp>
        <p:nvSpPr>
          <p:cNvPr id="33" name="Slide Title"/>
          <p:cNvSpPr txBox="1"/>
          <p:nvPr>
            <p:ph type="title" hasCustomPrompt="1"/>
          </p:nvPr>
        </p:nvSpPr>
        <p:spPr>
          <a:xfrm>
            <a:off x="1206500" y="1270000"/>
            <a:ext cx="9779000" cy="5882273"/>
          </a:xfrm>
          <a:prstGeom prst="rect">
            <a:avLst/>
          </a:prstGeom>
        </p:spPr>
        <p:txBody>
          <a:bodyPr anchor="b"/>
          <a:lstStyle/>
          <a:p>
            <a:pPr/>
            <a:r>
              <a:t>Slide Title</a:t>
            </a:r>
          </a:p>
        </p:txBody>
      </p:sp>
      <p:sp>
        <p:nvSpPr>
          <p:cNvPr id="34" name="Body Level One…"/>
          <p:cNvSpPr txBox="1"/>
          <p:nvPr>
            <p:ph type="body" sz="quarter" idx="1" hasCustomPrompt="1"/>
          </p:nvPr>
        </p:nvSpPr>
        <p:spPr>
          <a:xfrm>
            <a:off x="1206500" y="7060576"/>
            <a:ext cx="9779000" cy="5385424"/>
          </a:xfrm>
          <a:prstGeom prst="rect">
            <a:avLst/>
          </a:prstGeom>
        </p:spPr>
        <p:txBody>
          <a:bodyPr/>
          <a:lstStyle>
            <a:lvl1pPr marL="0" indent="0" defTabSz="825500">
              <a:lnSpc>
                <a:spcPct val="100000"/>
              </a:lnSpc>
              <a:spcBef>
                <a:spcPts val="0"/>
              </a:spcBef>
              <a:buSzTx/>
              <a:buNone/>
              <a:defRPr b="1" sz="5500"/>
            </a:lvl1pPr>
            <a:lvl2pPr marL="0" indent="457200" defTabSz="825500">
              <a:lnSpc>
                <a:spcPct val="100000"/>
              </a:lnSpc>
              <a:spcBef>
                <a:spcPts val="0"/>
              </a:spcBef>
              <a:buSzTx/>
              <a:buNone/>
              <a:defRPr b="1" sz="5500"/>
            </a:lvl2pPr>
            <a:lvl3pPr marL="0" indent="914400" defTabSz="825500">
              <a:lnSpc>
                <a:spcPct val="100000"/>
              </a:lnSpc>
              <a:spcBef>
                <a:spcPts val="0"/>
              </a:spcBef>
              <a:buSzTx/>
              <a:buNone/>
              <a:defRPr b="1" sz="5500"/>
            </a:lvl3pPr>
            <a:lvl4pPr marL="0" indent="1371600" defTabSz="825500">
              <a:lnSpc>
                <a:spcPct val="100000"/>
              </a:lnSpc>
              <a:spcBef>
                <a:spcPts val="0"/>
              </a:spcBef>
              <a:buSzTx/>
              <a:buNone/>
              <a:defRPr b="1" sz="5500"/>
            </a:lvl4pPr>
            <a:lvl5pPr marL="0" indent="1828800" defTabSz="825500">
              <a:lnSpc>
                <a:spcPct val="100000"/>
              </a:lnSpc>
              <a:spcBef>
                <a:spcPts val="0"/>
              </a:spcBef>
              <a:buSzTx/>
              <a:buNone/>
              <a:defRPr b="1" sz="5500"/>
            </a:lvl5pPr>
          </a:lstStyle>
          <a:p>
            <a:pPr/>
            <a:r>
              <a:t>Slide Subtitle</a:t>
            </a:r>
          </a:p>
          <a:p>
            <a:pPr lvl="1"/>
            <a:r>
              <a:t/>
            </a:r>
          </a:p>
          <a:p>
            <a:pPr lvl="2"/>
            <a:r>
              <a:t/>
            </a:r>
          </a:p>
          <a:p>
            <a:pPr lvl="3"/>
            <a:r>
              <a:t/>
            </a:r>
          </a:p>
          <a:p>
            <a:pPr lvl="4"/>
            <a:r>
              <a:t/>
            </a:r>
          </a:p>
        </p:txBody>
      </p:sp>
      <p:sp>
        <p:nvSpPr>
          <p:cNvPr id="35" name="Slide Number"/>
          <p:cNvSpPr txBox="1"/>
          <p:nvPr>
            <p:ph type="sldNum" sz="quarter" idx="2"/>
          </p:nvPr>
        </p:nvSpPr>
        <p:spPr>
          <a:xfrm>
            <a:off x="12001499" y="13085233"/>
            <a:ext cx="368505" cy="374600"/>
          </a:xfrm>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4.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amp; Bullets">
    <p:spTree>
      <p:nvGrpSpPr>
        <p:cNvPr id="1" name=""/>
        <p:cNvGrpSpPr/>
        <p:nvPr/>
      </p:nvGrpSpPr>
      <p:grpSpPr>
        <a:xfrm>
          <a:off x="0" y="0"/>
          <a:ext cx="0" cy="0"/>
          <a:chOff x="0" y="0"/>
          <a:chExt cx="0" cy="0"/>
        </a:xfrm>
      </p:grpSpPr>
      <p:sp>
        <p:nvSpPr>
          <p:cNvPr id="42" name="Slide Title"/>
          <p:cNvSpPr txBox="1"/>
          <p:nvPr>
            <p:ph type="title" hasCustomPrompt="1"/>
          </p:nvPr>
        </p:nvSpPr>
        <p:spPr>
          <a:prstGeom prst="rect">
            <a:avLst/>
          </a:prstGeom>
        </p:spPr>
        <p:txBody>
          <a:bodyPr/>
          <a:lstStyle/>
          <a:p>
            <a:pPr/>
            <a:r>
              <a:t>Slide Title</a:t>
            </a:r>
          </a:p>
        </p:txBody>
      </p:sp>
      <p:sp>
        <p:nvSpPr>
          <p:cNvPr id="43" name="Slide Subtitle"/>
          <p:cNvSpPr txBox="1"/>
          <p:nvPr>
            <p:ph type="body" sz="quarter" idx="21" hasCustomPrompt="1"/>
          </p:nvPr>
        </p:nvSpPr>
        <p:spPr>
          <a:xfrm>
            <a:off x="1206500" y="2245962"/>
            <a:ext cx="21971000" cy="934780"/>
          </a:xfrm>
          <a:prstGeom prst="rect">
            <a:avLst/>
          </a:prstGeom>
        </p:spPr>
        <p:txBody>
          <a:bodyPr lIns="45719" tIns="45719" rIns="45719" bIns="45719"/>
          <a:lstStyle>
            <a:lvl1pPr marL="0" indent="0" defTabSz="825500">
              <a:lnSpc>
                <a:spcPct val="100000"/>
              </a:lnSpc>
              <a:spcBef>
                <a:spcPts val="0"/>
              </a:spcBef>
              <a:buSzTx/>
              <a:buNone/>
              <a:defRPr b="1" sz="5500"/>
            </a:lvl1pPr>
          </a:lstStyle>
          <a:p>
            <a:pPr/>
            <a:r>
              <a:t>Slide Subtitle</a:t>
            </a:r>
          </a:p>
        </p:txBody>
      </p:sp>
      <p:sp>
        <p:nvSpPr>
          <p:cNvPr id="44" name="Body Level One…"/>
          <p:cNvSpPr txBox="1"/>
          <p:nvPr>
            <p:ph type="body" idx="1" hasCustomPrompt="1"/>
          </p:nvPr>
        </p:nvSpPr>
        <p:spPr>
          <a:prstGeom prst="rect">
            <a:avLst/>
          </a:prstGeom>
        </p:spPr>
        <p:txBody>
          <a:bodyPr/>
          <a:lstStyle/>
          <a:p>
            <a:pPr/>
            <a:r>
              <a:t>Slide bullet text</a:t>
            </a:r>
          </a:p>
          <a:p>
            <a:pPr lvl="1"/>
            <a:r>
              <a:t/>
            </a:r>
          </a:p>
          <a:p>
            <a:pPr lvl="2"/>
            <a:r>
              <a:t/>
            </a:r>
          </a:p>
          <a:p>
            <a:pPr lvl="3"/>
            <a:r>
              <a:t/>
            </a:r>
          </a:p>
          <a:p>
            <a:pPr lvl="4"/>
            <a:r>
              <a:t/>
            </a:r>
          </a:p>
        </p:txBody>
      </p:sp>
      <p:sp>
        <p:nvSpPr>
          <p:cNvPr id="45"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5.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Bullets">
    <p:spTree>
      <p:nvGrpSpPr>
        <p:cNvPr id="1" name=""/>
        <p:cNvGrpSpPr/>
        <p:nvPr/>
      </p:nvGrpSpPr>
      <p:grpSpPr>
        <a:xfrm>
          <a:off x="0" y="0"/>
          <a:ext cx="0" cy="0"/>
          <a:chOff x="0" y="0"/>
          <a:chExt cx="0" cy="0"/>
        </a:xfrm>
      </p:grpSpPr>
      <p:sp>
        <p:nvSpPr>
          <p:cNvPr id="52" name="Body Level One…"/>
          <p:cNvSpPr txBox="1"/>
          <p:nvPr>
            <p:ph type="body" idx="1" hasCustomPrompt="1"/>
          </p:nvPr>
        </p:nvSpPr>
        <p:spPr>
          <a:prstGeom prst="rect">
            <a:avLst/>
          </a:prstGeom>
        </p:spPr>
        <p:txBody>
          <a:bodyPr numCol="2" spcCol="1098550"/>
          <a:lstStyle/>
          <a:p>
            <a:pPr/>
            <a:r>
              <a:t>Slide bullet text</a:t>
            </a:r>
          </a:p>
          <a:p>
            <a:pPr lvl="1"/>
            <a:r>
              <a:t/>
            </a:r>
          </a:p>
          <a:p>
            <a:pPr lvl="2"/>
            <a:r>
              <a:t/>
            </a:r>
          </a:p>
          <a:p>
            <a:pPr lvl="3"/>
            <a:r>
              <a:t/>
            </a:r>
          </a:p>
          <a:p>
            <a:pPr lvl="4"/>
            <a:r>
              <a:t/>
            </a:r>
          </a:p>
        </p:txBody>
      </p:sp>
      <p:sp>
        <p:nvSpPr>
          <p:cNvPr id="53"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6.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Bullets &amp; Photo">
    <p:spTree>
      <p:nvGrpSpPr>
        <p:cNvPr id="1" name=""/>
        <p:cNvGrpSpPr/>
        <p:nvPr/>
      </p:nvGrpSpPr>
      <p:grpSpPr>
        <a:xfrm>
          <a:off x="0" y="0"/>
          <a:ext cx="0" cy="0"/>
          <a:chOff x="0" y="0"/>
          <a:chExt cx="0" cy="0"/>
        </a:xfrm>
      </p:grpSpPr>
      <p:sp>
        <p:nvSpPr>
          <p:cNvPr id="60" name="Slide Subtitle"/>
          <p:cNvSpPr txBox="1"/>
          <p:nvPr>
            <p:ph type="body" sz="quarter" idx="21" hasCustomPrompt="1"/>
          </p:nvPr>
        </p:nvSpPr>
        <p:spPr>
          <a:xfrm>
            <a:off x="1206500" y="2247900"/>
            <a:ext cx="9779000" cy="934779"/>
          </a:xfrm>
          <a:prstGeom prst="rect">
            <a:avLst/>
          </a:prstGeom>
        </p:spPr>
        <p:txBody>
          <a:bodyPr lIns="45719" tIns="45719" rIns="45719" bIns="45719"/>
          <a:lstStyle>
            <a:lvl1pPr marL="0" indent="0" defTabSz="825500">
              <a:lnSpc>
                <a:spcPct val="100000"/>
              </a:lnSpc>
              <a:spcBef>
                <a:spcPts val="0"/>
              </a:spcBef>
              <a:buSzTx/>
              <a:buNone/>
              <a:defRPr b="1" sz="5500"/>
            </a:lvl1pPr>
          </a:lstStyle>
          <a:p>
            <a:pPr/>
            <a:r>
              <a:t>Slide Subtitle</a:t>
            </a:r>
          </a:p>
        </p:txBody>
      </p:sp>
      <p:sp>
        <p:nvSpPr>
          <p:cNvPr id="61" name="Body Level One…"/>
          <p:cNvSpPr txBox="1"/>
          <p:nvPr>
            <p:ph type="body" sz="half" idx="1" hasCustomPrompt="1"/>
          </p:nvPr>
        </p:nvSpPr>
        <p:spPr>
          <a:xfrm>
            <a:off x="1206500" y="4248504"/>
            <a:ext cx="9779000" cy="8256630"/>
          </a:xfrm>
          <a:prstGeom prst="rect">
            <a:avLst/>
          </a:prstGeom>
        </p:spPr>
        <p:txBody>
          <a:bodyPr/>
          <a:lstStyle/>
          <a:p>
            <a:pPr/>
            <a:r>
              <a:t>Slide bullet text</a:t>
            </a:r>
          </a:p>
          <a:p>
            <a:pPr lvl="1"/>
            <a:r>
              <a:t/>
            </a:r>
          </a:p>
          <a:p>
            <a:pPr lvl="2"/>
            <a:r>
              <a:t/>
            </a:r>
          </a:p>
          <a:p>
            <a:pPr lvl="3"/>
            <a:r>
              <a:t/>
            </a:r>
          </a:p>
          <a:p>
            <a:pPr lvl="4"/>
            <a:r>
              <a:t/>
            </a:r>
          </a:p>
        </p:txBody>
      </p:sp>
      <p:sp>
        <p:nvSpPr>
          <p:cNvPr id="62" name="Hot-air balloons viewed from below against a blue sky"/>
          <p:cNvSpPr/>
          <p:nvPr>
            <p:ph type="pic" idx="22"/>
          </p:nvPr>
        </p:nvSpPr>
        <p:spPr>
          <a:xfrm>
            <a:off x="8432800" y="1263848"/>
            <a:ext cx="16850011" cy="11188205"/>
          </a:xfrm>
          <a:prstGeom prst="rect">
            <a:avLst/>
          </a:prstGeom>
        </p:spPr>
        <p:txBody>
          <a:bodyPr lIns="91439" tIns="45719" rIns="91439" bIns="45719">
            <a:noAutofit/>
          </a:bodyPr>
          <a:lstStyle/>
          <a:p>
            <a:pPr/>
          </a:p>
        </p:txBody>
      </p:sp>
      <p:sp>
        <p:nvSpPr>
          <p:cNvPr id="63" name="Slide Title"/>
          <p:cNvSpPr txBox="1"/>
          <p:nvPr>
            <p:ph type="title" hasCustomPrompt="1"/>
          </p:nvPr>
        </p:nvSpPr>
        <p:spPr>
          <a:xfrm>
            <a:off x="1206500" y="952500"/>
            <a:ext cx="9779000" cy="1435100"/>
          </a:xfrm>
          <a:prstGeom prst="rect">
            <a:avLst/>
          </a:prstGeom>
        </p:spPr>
        <p:txBody>
          <a:bodyPr/>
          <a:lstStyle/>
          <a:p>
            <a:pPr/>
            <a:r>
              <a:t>Slide Title</a:t>
            </a:r>
          </a:p>
        </p:txBody>
      </p:sp>
      <p:sp>
        <p:nvSpPr>
          <p:cNvPr id="64"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7.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Section">
    <p:bg>
      <p:bgPr>
        <a:solidFill>
          <a:srgbClr val="003462"/>
        </a:solidFill>
      </p:bgPr>
    </p:bg>
    <p:spTree>
      <p:nvGrpSpPr>
        <p:cNvPr id="1" name=""/>
        <p:cNvGrpSpPr/>
        <p:nvPr/>
      </p:nvGrpSpPr>
      <p:grpSpPr>
        <a:xfrm>
          <a:off x="0" y="0"/>
          <a:ext cx="0" cy="0"/>
          <a:chOff x="0" y="0"/>
          <a:chExt cx="0" cy="0"/>
        </a:xfrm>
      </p:grpSpPr>
      <p:sp>
        <p:nvSpPr>
          <p:cNvPr id="71" name="Section Title"/>
          <p:cNvSpPr txBox="1"/>
          <p:nvPr>
            <p:ph type="title" hasCustomPrompt="1"/>
          </p:nvPr>
        </p:nvSpPr>
        <p:spPr>
          <a:xfrm>
            <a:off x="1206496" y="4533900"/>
            <a:ext cx="21971004" cy="4648200"/>
          </a:xfrm>
          <a:prstGeom prst="rect">
            <a:avLst/>
          </a:prstGeom>
        </p:spPr>
        <p:txBody>
          <a:bodyPr anchor="ctr"/>
          <a:lstStyle>
            <a:lvl1pPr>
              <a:defRPr b="0" spc="-232" sz="11600">
                <a:solidFill>
                  <a:srgbClr val="FFFFFF"/>
                </a:solidFill>
                <a:latin typeface="Helvetica Neue Medium"/>
                <a:ea typeface="Helvetica Neue Medium"/>
                <a:cs typeface="Helvetica Neue Medium"/>
                <a:sym typeface="Helvetica Neue Medium"/>
              </a:defRPr>
            </a:lvl1pPr>
          </a:lstStyle>
          <a:p>
            <a:pPr/>
            <a:r>
              <a:t>Section Title</a:t>
            </a:r>
          </a:p>
        </p:txBody>
      </p:sp>
      <p:sp>
        <p:nvSpPr>
          <p:cNvPr id="72" name="Slide Number"/>
          <p:cNvSpPr txBox="1"/>
          <p:nvPr>
            <p:ph type="sldNum" sz="quarter" idx="2"/>
          </p:nvPr>
        </p:nvSpPr>
        <p:spPr>
          <a:xfrm>
            <a:off x="12001499" y="13085233"/>
            <a:ext cx="368505" cy="374600"/>
          </a:xfrm>
          <a:prstGeom prst="rect">
            <a:avLst/>
          </a:prstGeom>
        </p:spPr>
        <p:txBody>
          <a:bodyPr/>
          <a:lstStyle>
            <a:lvl1pPr>
              <a:defRPr>
                <a:solidFill>
                  <a:srgbClr val="FFFFFF"/>
                </a:solidFill>
              </a:defRPr>
            </a:lvl1pPr>
          </a:lstStyle>
          <a:p>
            <a:pPr/>
            <a:fld id="{86CB4B4D-7CA3-9044-876B-883B54F8677D}" type="slidenum"/>
          </a:p>
        </p:txBody>
      </p:sp>
    </p:spTree>
  </p:cSld>
  <p:clrMapOvr>
    <a:masterClrMapping/>
  </p:clrMapOvr>
  <p:transition xmlns:p14="http://schemas.microsoft.com/office/powerpoint/2010/main" spd="med" advClick="1"/>
</p:sldLayout>
</file>

<file path=ppt/slideLayouts/slideLayout8.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Title Only">
    <p:spTree>
      <p:nvGrpSpPr>
        <p:cNvPr id="1" name=""/>
        <p:cNvGrpSpPr/>
        <p:nvPr/>
      </p:nvGrpSpPr>
      <p:grpSpPr>
        <a:xfrm>
          <a:off x="0" y="0"/>
          <a:ext cx="0" cy="0"/>
          <a:chOff x="0" y="0"/>
          <a:chExt cx="0" cy="0"/>
        </a:xfrm>
      </p:grpSpPr>
      <p:sp>
        <p:nvSpPr>
          <p:cNvPr id="79" name="Slide Title"/>
          <p:cNvSpPr txBox="1"/>
          <p:nvPr>
            <p:ph type="title" hasCustomPrompt="1"/>
          </p:nvPr>
        </p:nvSpPr>
        <p:spPr>
          <a:xfrm>
            <a:off x="1206500" y="952500"/>
            <a:ext cx="21971000" cy="1434949"/>
          </a:xfrm>
          <a:prstGeom prst="rect">
            <a:avLst/>
          </a:prstGeom>
        </p:spPr>
        <p:txBody>
          <a:bodyPr/>
          <a:lstStyle/>
          <a:p>
            <a:pPr/>
            <a:r>
              <a:t>Slide Title</a:t>
            </a:r>
          </a:p>
        </p:txBody>
      </p:sp>
      <p:sp>
        <p:nvSpPr>
          <p:cNvPr id="80" name="Slide Subtitle"/>
          <p:cNvSpPr txBox="1"/>
          <p:nvPr>
            <p:ph type="body" sz="quarter" idx="21" hasCustomPrompt="1"/>
          </p:nvPr>
        </p:nvSpPr>
        <p:spPr>
          <a:xfrm>
            <a:off x="1206500" y="2247900"/>
            <a:ext cx="21971000" cy="934779"/>
          </a:xfrm>
          <a:prstGeom prst="rect">
            <a:avLst/>
          </a:prstGeom>
        </p:spPr>
        <p:txBody>
          <a:bodyPr lIns="45719" tIns="45719" rIns="45719" bIns="45719"/>
          <a:lstStyle>
            <a:lvl1pPr marL="0" indent="0" defTabSz="825500">
              <a:lnSpc>
                <a:spcPct val="100000"/>
              </a:lnSpc>
              <a:spcBef>
                <a:spcPts val="0"/>
              </a:spcBef>
              <a:buSzTx/>
              <a:buNone/>
              <a:defRPr b="1" sz="5500"/>
            </a:lvl1pPr>
          </a:lstStyle>
          <a:p>
            <a:pPr/>
            <a:r>
              <a:t>Slide Subtitle</a:t>
            </a:r>
          </a:p>
        </p:txBody>
      </p:sp>
      <p:sp>
        <p:nvSpPr>
          <p:cNvPr id="81"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Layouts/slideLayout9.xml><?xml version="1.0" encoding="utf-8"?>
<p:sldLayout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type="tx" showMasterSp="1" showMasterPhAnim="1">
  <p:cSld name="Agenda">
    <p:spTree>
      <p:nvGrpSpPr>
        <p:cNvPr id="1" name=""/>
        <p:cNvGrpSpPr/>
        <p:nvPr/>
      </p:nvGrpSpPr>
      <p:grpSpPr>
        <a:xfrm>
          <a:off x="0" y="0"/>
          <a:ext cx="0" cy="0"/>
          <a:chOff x="0" y="0"/>
          <a:chExt cx="0" cy="0"/>
        </a:xfrm>
      </p:grpSpPr>
      <p:sp>
        <p:nvSpPr>
          <p:cNvPr id="88" name="Agenda Title"/>
          <p:cNvSpPr txBox="1"/>
          <p:nvPr>
            <p:ph type="title" hasCustomPrompt="1"/>
          </p:nvPr>
        </p:nvSpPr>
        <p:spPr>
          <a:xfrm>
            <a:off x="1206500" y="952500"/>
            <a:ext cx="21971000" cy="1435100"/>
          </a:xfrm>
          <a:prstGeom prst="rect">
            <a:avLst/>
          </a:prstGeom>
        </p:spPr>
        <p:txBody>
          <a:bodyPr/>
          <a:lstStyle/>
          <a:p>
            <a:pPr/>
            <a:r>
              <a:t>Agenda Title</a:t>
            </a:r>
          </a:p>
        </p:txBody>
      </p:sp>
      <p:sp>
        <p:nvSpPr>
          <p:cNvPr id="89" name="Agenda Subtitle"/>
          <p:cNvSpPr txBox="1"/>
          <p:nvPr>
            <p:ph type="body" sz="quarter" idx="21" hasCustomPrompt="1"/>
          </p:nvPr>
        </p:nvSpPr>
        <p:spPr>
          <a:xfrm>
            <a:off x="1206500" y="2247900"/>
            <a:ext cx="21971000" cy="934779"/>
          </a:xfrm>
          <a:prstGeom prst="rect">
            <a:avLst/>
          </a:prstGeom>
        </p:spPr>
        <p:txBody>
          <a:bodyPr lIns="45719" tIns="45719" rIns="45719" bIns="45719"/>
          <a:lstStyle>
            <a:lvl1pPr marL="0" indent="0" defTabSz="825500">
              <a:lnSpc>
                <a:spcPct val="100000"/>
              </a:lnSpc>
              <a:spcBef>
                <a:spcPts val="0"/>
              </a:spcBef>
              <a:buSzTx/>
              <a:buNone/>
              <a:defRPr b="1" sz="5500"/>
            </a:lvl1pPr>
          </a:lstStyle>
          <a:p>
            <a:pPr/>
            <a:r>
              <a:t>Agenda Subtitle</a:t>
            </a:r>
          </a:p>
        </p:txBody>
      </p:sp>
      <p:sp>
        <p:nvSpPr>
          <p:cNvPr id="90" name="Body Level One…"/>
          <p:cNvSpPr txBox="1"/>
          <p:nvPr>
            <p:ph type="body" idx="1" hasCustomPrompt="1"/>
          </p:nvPr>
        </p:nvSpPr>
        <p:spPr>
          <a:prstGeom prst="rect">
            <a:avLst/>
          </a:prstGeom>
        </p:spPr>
        <p:txBody>
          <a:bodyPr/>
          <a:lstStyle>
            <a:lvl1pPr marL="0" indent="0" defTabSz="825500">
              <a:lnSpc>
                <a:spcPct val="100000"/>
              </a:lnSpc>
              <a:spcBef>
                <a:spcPts val="1800"/>
              </a:spcBef>
              <a:buSzTx/>
              <a:buNone/>
              <a:defRPr spc="-55" sz="5500"/>
            </a:lvl1pPr>
            <a:lvl2pPr marL="0" indent="457200" defTabSz="825500">
              <a:lnSpc>
                <a:spcPct val="100000"/>
              </a:lnSpc>
              <a:spcBef>
                <a:spcPts val="1800"/>
              </a:spcBef>
              <a:buSzTx/>
              <a:buNone/>
              <a:defRPr spc="-55" sz="5500"/>
            </a:lvl2pPr>
            <a:lvl3pPr marL="0" indent="914400" defTabSz="825500">
              <a:lnSpc>
                <a:spcPct val="100000"/>
              </a:lnSpc>
              <a:spcBef>
                <a:spcPts val="1800"/>
              </a:spcBef>
              <a:buSzTx/>
              <a:buNone/>
              <a:defRPr spc="-55" sz="5500"/>
            </a:lvl3pPr>
            <a:lvl4pPr marL="0" indent="1371600" defTabSz="825500">
              <a:lnSpc>
                <a:spcPct val="100000"/>
              </a:lnSpc>
              <a:spcBef>
                <a:spcPts val="1800"/>
              </a:spcBef>
              <a:buSzTx/>
              <a:buNone/>
              <a:defRPr spc="-55" sz="5500"/>
            </a:lvl4pPr>
            <a:lvl5pPr marL="0" indent="1828800" defTabSz="825500">
              <a:lnSpc>
                <a:spcPct val="100000"/>
              </a:lnSpc>
              <a:spcBef>
                <a:spcPts val="1800"/>
              </a:spcBef>
              <a:buSzTx/>
              <a:buNone/>
              <a:defRPr spc="-55" sz="5500"/>
            </a:lvl5pPr>
          </a:lstStyle>
          <a:p>
            <a:pPr/>
            <a:r>
              <a:t>Agenda Topics</a:t>
            </a:r>
          </a:p>
          <a:p>
            <a:pPr lvl="1"/>
            <a:r>
              <a:t/>
            </a:r>
          </a:p>
          <a:p>
            <a:pPr lvl="2"/>
            <a:r>
              <a:t/>
            </a:r>
          </a:p>
          <a:p>
            <a:pPr lvl="3"/>
            <a:r>
              <a:t/>
            </a:r>
          </a:p>
          <a:p>
            <a:pPr lvl="4"/>
            <a:r>
              <a:t/>
            </a:r>
          </a:p>
        </p:txBody>
      </p:sp>
      <p:sp>
        <p:nvSpPr>
          <p:cNvPr id="91" name="Slide Number"/>
          <p:cNvSpPr txBox="1"/>
          <p:nvPr>
            <p:ph type="sldNum" sz="quarter" idx="2"/>
          </p:nvPr>
        </p:nvSpPr>
        <p:spPr>
          <a:prstGeom prst="rect">
            <a:avLst/>
          </a:prstGeom>
        </p:spPr>
        <p:txBody>
          <a:bodyPr/>
          <a:lstStyle/>
          <a:p>
            <a:pPr/>
            <a:fld id="{86CB4B4D-7CA3-9044-876B-883B54F8677D}" type="slidenum"/>
          </a:p>
        </p:txBody>
      </p:sp>
    </p:spTree>
  </p:cSld>
  <p:clrMapOvr>
    <a:masterClrMapping/>
  </p:clrMapOvr>
  <p:transition xmlns:p14="http://schemas.microsoft.com/office/powerpoint/2010/main" spd="med" advClick="1"/>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Relationship Id="rId14" Type="http://schemas.openxmlformats.org/officeDocument/2006/relationships/slideLayout" Target="../slideLayouts/slideLayout13.xml"/><Relationship Id="rId15" Type="http://schemas.openxmlformats.org/officeDocument/2006/relationships/slideLayout" Target="../slideLayouts/slideLayout14.xml"/><Relationship Id="rId16" Type="http://schemas.openxmlformats.org/officeDocument/2006/relationships/slideLayout" Target="../slideLayouts/slideLayout15.xml"/></Relationships>

</file>

<file path=ppt/slideMasters/slideMaster1.xml><?xml version="1.0" encoding="utf-8"?>
<p:sldMaster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p:cSld>
    <p:bg>
      <p:bgPr>
        <a:solidFill>
          <a:srgbClr val="FFFFFF"/>
        </a:solidFill>
      </p:bgPr>
    </p:bg>
    <p:spTree>
      <p:nvGrpSpPr>
        <p:cNvPr id="1" name=""/>
        <p:cNvGrpSpPr/>
        <p:nvPr/>
      </p:nvGrpSpPr>
      <p:grpSpPr>
        <a:xfrm>
          <a:off x="0" y="0"/>
          <a:ext cx="0" cy="0"/>
          <a:chOff x="0" y="0"/>
          <a:chExt cx="0" cy="0"/>
        </a:xfrm>
      </p:grpSpPr>
      <p:sp>
        <p:nvSpPr>
          <p:cNvPr id="2" name="Slide Title"/>
          <p:cNvSpPr txBox="1"/>
          <p:nvPr>
            <p:ph type="title" hasCustomPrompt="1"/>
          </p:nvPr>
        </p:nvSpPr>
        <p:spPr>
          <a:xfrm>
            <a:off x="1206500" y="952500"/>
            <a:ext cx="21971000" cy="1433163"/>
          </a:xfrm>
          <a:prstGeom prst="rect">
            <a:avLst/>
          </a:prstGeom>
          <a:ln w="12700">
            <a:miter lim="400000"/>
          </a:ln>
          <a:extLst>
            <a:ext uri="{C572A759-6A51-4108-AA02-DFA0A04FC94B}">
              <ma14:wrappingTextBoxFlag xmlns:ma14="http://schemas.microsoft.com/office/mac/drawingml/2011/main" val="1"/>
            </a:ext>
          </a:extLst>
        </p:spPr>
        <p:txBody>
          <a:bodyPr lIns="50800" tIns="50800" rIns="50800" bIns="50800">
            <a:normAutofit fontScale="100000" lnSpcReduction="0"/>
          </a:bodyPr>
          <a:lstStyle/>
          <a:p>
            <a:pPr/>
            <a:r>
              <a:t>Slide Title</a:t>
            </a:r>
          </a:p>
        </p:txBody>
      </p:sp>
      <p:sp>
        <p:nvSpPr>
          <p:cNvPr id="3" name="Body Level One…"/>
          <p:cNvSpPr txBox="1"/>
          <p:nvPr>
            <p:ph type="body" idx="1" hasCustomPrompt="1"/>
          </p:nvPr>
        </p:nvSpPr>
        <p:spPr>
          <a:xfrm>
            <a:off x="1206500" y="4248504"/>
            <a:ext cx="21971000" cy="8256012"/>
          </a:xfrm>
          <a:prstGeom prst="rect">
            <a:avLst/>
          </a:prstGeom>
          <a:ln w="12700">
            <a:miter lim="400000"/>
          </a:ln>
          <a:extLst>
            <a:ext uri="{C572A759-6A51-4108-AA02-DFA0A04FC94B}">
              <ma14:wrappingTextBoxFlag xmlns:ma14="http://schemas.microsoft.com/office/mac/drawingml/2011/main" val="1"/>
            </a:ext>
          </a:extLst>
        </p:spPr>
        <p:txBody>
          <a:bodyPr lIns="50800" tIns="50800" rIns="50800" bIns="50800">
            <a:normAutofit fontScale="100000" lnSpcReduction="0"/>
          </a:bodyPr>
          <a:lstStyle/>
          <a:p>
            <a:pPr/>
            <a:r>
              <a:t>Slide bullet text</a:t>
            </a:r>
          </a:p>
          <a:p>
            <a:pPr lvl="1"/>
            <a:r>
              <a:t/>
            </a:r>
          </a:p>
          <a:p>
            <a:pPr lvl="2"/>
            <a:r>
              <a:t/>
            </a:r>
          </a:p>
          <a:p>
            <a:pPr lvl="3"/>
            <a:r>
              <a:t/>
            </a:r>
          </a:p>
          <a:p>
            <a:pPr lvl="4"/>
            <a:r>
              <a:t/>
            </a:r>
          </a:p>
        </p:txBody>
      </p:sp>
      <p:sp>
        <p:nvSpPr>
          <p:cNvPr id="4" name="Slide Number"/>
          <p:cNvSpPr txBox="1"/>
          <p:nvPr>
            <p:ph type="sldNum" sz="quarter" idx="2"/>
          </p:nvPr>
        </p:nvSpPr>
        <p:spPr>
          <a:xfrm>
            <a:off x="12001499" y="13080999"/>
            <a:ext cx="368505" cy="374600"/>
          </a:xfrm>
          <a:prstGeom prst="rect">
            <a:avLst/>
          </a:prstGeom>
          <a:ln w="12700">
            <a:miter lim="400000"/>
          </a:ln>
        </p:spPr>
        <p:txBody>
          <a:bodyPr wrap="none" lIns="50800" tIns="50800" rIns="50800" bIns="50800" anchor="b">
            <a:spAutoFit/>
          </a:bodyPr>
          <a:lstStyle>
            <a:lvl1pPr defTabSz="584200">
              <a:defRPr sz="1800">
                <a:solidFill>
                  <a:srgbClr val="000000"/>
                </a:solidFill>
              </a:defRPr>
            </a:lvl1pPr>
          </a:lstStyle>
          <a:p>
            <a:pPr/>
            <a:fld id="{86CB4B4D-7CA3-9044-876B-883B54F8677D}" type="slidenum"/>
          </a:p>
        </p:txBody>
      </p:sp>
    </p:spTree>
  </p:cSld>
  <p:clrMap bg1="lt1" tx1="dk1" bg2="lt2"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 id="2147483661" r:id="rId14"/>
    <p:sldLayoutId id="2147483662" r:id="rId15"/>
    <p:sldLayoutId id="2147483663" r:id="rId16"/>
  </p:sldLayoutIdLst>
  <p:transition xmlns:p14="http://schemas.microsoft.com/office/powerpoint/2010/main" spd="med" advClick="1"/>
  <p:txStyles>
    <p:titleStyle>
      <a:lvl1pPr marL="0" marR="0" indent="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1pPr>
      <a:lvl2pPr marL="0" marR="0" indent="4572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2pPr>
      <a:lvl3pPr marL="0" marR="0" indent="9144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3pPr>
      <a:lvl4pPr marL="0" marR="0" indent="13716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4pPr>
      <a:lvl5pPr marL="0" marR="0" indent="18288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5pPr>
      <a:lvl6pPr marL="0" marR="0" indent="22860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6pPr>
      <a:lvl7pPr marL="0" marR="0" indent="27432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7pPr>
      <a:lvl8pPr marL="0" marR="0" indent="32004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8pPr>
      <a:lvl9pPr marL="0" marR="0" indent="3657600" algn="l" defTabSz="2438338" rtl="0" latinLnBrk="0">
        <a:lnSpc>
          <a:spcPct val="80000"/>
        </a:lnSpc>
        <a:spcBef>
          <a:spcPts val="0"/>
        </a:spcBef>
        <a:spcAft>
          <a:spcPts val="0"/>
        </a:spcAft>
        <a:buClrTx/>
        <a:buSzTx/>
        <a:buFontTx/>
        <a:buNone/>
        <a:tabLst/>
        <a:defRPr b="1" baseline="0" cap="none" i="0" spc="-170" strike="noStrike" sz="8500" u="none">
          <a:solidFill>
            <a:schemeClr val="accent1">
              <a:hueOff val="114395"/>
              <a:lumOff val="-24975"/>
            </a:schemeClr>
          </a:solidFill>
          <a:uFillTx/>
          <a:latin typeface="+mn-lt"/>
          <a:ea typeface="+mn-ea"/>
          <a:cs typeface="+mn-cs"/>
          <a:sym typeface="Helvetica Neue"/>
        </a:defRPr>
      </a:lvl9pPr>
    </p:titleStyle>
    <p:bodyStyle>
      <a:lvl1pPr marL="609600" marR="0" indent="-609600" algn="l" defTabSz="2438338" rtl="0" latinLnBrk="0">
        <a:lnSpc>
          <a:spcPct val="90000"/>
        </a:lnSpc>
        <a:spcBef>
          <a:spcPts val="4500"/>
        </a:spcBef>
        <a:spcAft>
          <a:spcPts val="0"/>
        </a:spcAft>
        <a:buClrTx/>
        <a:buSzPct val="123000"/>
        <a:buFontTx/>
        <a:buChar char="•"/>
        <a:tabLst/>
        <a:defRPr b="0" baseline="0" cap="none" i="0" spc="0" strike="noStrike" sz="4800" u="none">
          <a:solidFill>
            <a:srgbClr val="000000"/>
          </a:solidFill>
          <a:uFillTx/>
          <a:latin typeface="+mn-lt"/>
          <a:ea typeface="+mn-ea"/>
          <a:cs typeface="+mn-cs"/>
          <a:sym typeface="Helvetica Neue"/>
        </a:defRPr>
      </a:lvl1pPr>
      <a:lvl2pPr marL="1219200" marR="0" indent="-609600" algn="l" defTabSz="2438338" rtl="0" latinLnBrk="0">
        <a:lnSpc>
          <a:spcPct val="90000"/>
        </a:lnSpc>
        <a:spcBef>
          <a:spcPts val="4500"/>
        </a:spcBef>
        <a:spcAft>
          <a:spcPts val="0"/>
        </a:spcAft>
        <a:buClrTx/>
        <a:buSzPct val="123000"/>
        <a:buFontTx/>
        <a:buChar char="•"/>
        <a:tabLst/>
        <a:defRPr b="0" baseline="0" cap="none" i="0" spc="0" strike="noStrike" sz="4800" u="none">
          <a:solidFill>
            <a:srgbClr val="000000"/>
          </a:solidFill>
          <a:uFillTx/>
          <a:latin typeface="+mn-lt"/>
          <a:ea typeface="+mn-ea"/>
          <a:cs typeface="+mn-cs"/>
          <a:sym typeface="Helvetica Neue"/>
        </a:defRPr>
      </a:lvl2pPr>
      <a:lvl3pPr marL="1828800" marR="0" indent="-609600" algn="l" defTabSz="2438338" rtl="0" latinLnBrk="0">
        <a:lnSpc>
          <a:spcPct val="90000"/>
        </a:lnSpc>
        <a:spcBef>
          <a:spcPts val="4500"/>
        </a:spcBef>
        <a:spcAft>
          <a:spcPts val="0"/>
        </a:spcAft>
        <a:buClrTx/>
        <a:buSzPct val="123000"/>
        <a:buFontTx/>
        <a:buChar char="•"/>
        <a:tabLst/>
        <a:defRPr b="0" baseline="0" cap="none" i="0" spc="0" strike="noStrike" sz="4800" u="none">
          <a:solidFill>
            <a:srgbClr val="000000"/>
          </a:solidFill>
          <a:uFillTx/>
          <a:latin typeface="+mn-lt"/>
          <a:ea typeface="+mn-ea"/>
          <a:cs typeface="+mn-cs"/>
          <a:sym typeface="Helvetica Neue"/>
        </a:defRPr>
      </a:lvl3pPr>
      <a:lvl4pPr marL="2438400" marR="0" indent="-609600" algn="l" defTabSz="2438338" rtl="0" latinLnBrk="0">
        <a:lnSpc>
          <a:spcPct val="90000"/>
        </a:lnSpc>
        <a:spcBef>
          <a:spcPts val="4500"/>
        </a:spcBef>
        <a:spcAft>
          <a:spcPts val="0"/>
        </a:spcAft>
        <a:buClrTx/>
        <a:buSzPct val="123000"/>
        <a:buFontTx/>
        <a:buChar char="•"/>
        <a:tabLst/>
        <a:defRPr b="0" baseline="0" cap="none" i="0" spc="0" strike="noStrike" sz="4800" u="none">
          <a:solidFill>
            <a:srgbClr val="000000"/>
          </a:solidFill>
          <a:uFillTx/>
          <a:latin typeface="+mn-lt"/>
          <a:ea typeface="+mn-ea"/>
          <a:cs typeface="+mn-cs"/>
          <a:sym typeface="Helvetica Neue"/>
        </a:defRPr>
      </a:lvl4pPr>
      <a:lvl5pPr marL="3048000" marR="0" indent="-609600" algn="l" defTabSz="2438338" rtl="0" latinLnBrk="0">
        <a:lnSpc>
          <a:spcPct val="90000"/>
        </a:lnSpc>
        <a:spcBef>
          <a:spcPts val="4500"/>
        </a:spcBef>
        <a:spcAft>
          <a:spcPts val="0"/>
        </a:spcAft>
        <a:buClrTx/>
        <a:buSzPct val="123000"/>
        <a:buFontTx/>
        <a:buChar char="•"/>
        <a:tabLst/>
        <a:defRPr b="0" baseline="0" cap="none" i="0" spc="0" strike="noStrike" sz="4800" u="none">
          <a:solidFill>
            <a:srgbClr val="000000"/>
          </a:solidFill>
          <a:uFillTx/>
          <a:latin typeface="+mn-lt"/>
          <a:ea typeface="+mn-ea"/>
          <a:cs typeface="+mn-cs"/>
          <a:sym typeface="Helvetica Neue"/>
        </a:defRPr>
      </a:lvl5pPr>
      <a:lvl6pPr marL="3657600" marR="0" indent="-609600" algn="l" defTabSz="2438338" rtl="0" latinLnBrk="0">
        <a:lnSpc>
          <a:spcPct val="90000"/>
        </a:lnSpc>
        <a:spcBef>
          <a:spcPts val="4500"/>
        </a:spcBef>
        <a:spcAft>
          <a:spcPts val="0"/>
        </a:spcAft>
        <a:buClrTx/>
        <a:buSzPct val="123000"/>
        <a:buFontTx/>
        <a:buChar char="•"/>
        <a:tabLst/>
        <a:defRPr b="0" baseline="0" cap="none" i="0" spc="0" strike="noStrike" sz="4800" u="none">
          <a:solidFill>
            <a:srgbClr val="000000"/>
          </a:solidFill>
          <a:uFillTx/>
          <a:latin typeface="+mn-lt"/>
          <a:ea typeface="+mn-ea"/>
          <a:cs typeface="+mn-cs"/>
          <a:sym typeface="Helvetica Neue"/>
        </a:defRPr>
      </a:lvl6pPr>
      <a:lvl7pPr marL="4267200" marR="0" indent="-609600" algn="l" defTabSz="2438338" rtl="0" latinLnBrk="0">
        <a:lnSpc>
          <a:spcPct val="90000"/>
        </a:lnSpc>
        <a:spcBef>
          <a:spcPts val="4500"/>
        </a:spcBef>
        <a:spcAft>
          <a:spcPts val="0"/>
        </a:spcAft>
        <a:buClrTx/>
        <a:buSzPct val="123000"/>
        <a:buFontTx/>
        <a:buChar char="•"/>
        <a:tabLst/>
        <a:defRPr b="0" baseline="0" cap="none" i="0" spc="0" strike="noStrike" sz="4800" u="none">
          <a:solidFill>
            <a:srgbClr val="000000"/>
          </a:solidFill>
          <a:uFillTx/>
          <a:latin typeface="+mn-lt"/>
          <a:ea typeface="+mn-ea"/>
          <a:cs typeface="+mn-cs"/>
          <a:sym typeface="Helvetica Neue"/>
        </a:defRPr>
      </a:lvl7pPr>
      <a:lvl8pPr marL="4876800" marR="0" indent="-609600" algn="l" defTabSz="2438338" rtl="0" latinLnBrk="0">
        <a:lnSpc>
          <a:spcPct val="90000"/>
        </a:lnSpc>
        <a:spcBef>
          <a:spcPts val="4500"/>
        </a:spcBef>
        <a:spcAft>
          <a:spcPts val="0"/>
        </a:spcAft>
        <a:buClrTx/>
        <a:buSzPct val="123000"/>
        <a:buFontTx/>
        <a:buChar char="•"/>
        <a:tabLst/>
        <a:defRPr b="0" baseline="0" cap="none" i="0" spc="0" strike="noStrike" sz="4800" u="none">
          <a:solidFill>
            <a:srgbClr val="000000"/>
          </a:solidFill>
          <a:uFillTx/>
          <a:latin typeface="+mn-lt"/>
          <a:ea typeface="+mn-ea"/>
          <a:cs typeface="+mn-cs"/>
          <a:sym typeface="Helvetica Neue"/>
        </a:defRPr>
      </a:lvl8pPr>
      <a:lvl9pPr marL="5486400" marR="0" indent="-609600" algn="l" defTabSz="2438338" rtl="0" latinLnBrk="0">
        <a:lnSpc>
          <a:spcPct val="90000"/>
        </a:lnSpc>
        <a:spcBef>
          <a:spcPts val="4500"/>
        </a:spcBef>
        <a:spcAft>
          <a:spcPts val="0"/>
        </a:spcAft>
        <a:buClrTx/>
        <a:buSzPct val="123000"/>
        <a:buFontTx/>
        <a:buChar char="•"/>
        <a:tabLst/>
        <a:defRPr b="0" baseline="0" cap="none" i="0" spc="0" strike="noStrike" sz="4800" u="none">
          <a:solidFill>
            <a:srgbClr val="000000"/>
          </a:solidFill>
          <a:uFillTx/>
          <a:latin typeface="+mn-lt"/>
          <a:ea typeface="+mn-ea"/>
          <a:cs typeface="+mn-cs"/>
          <a:sym typeface="Helvetica Neue"/>
        </a:defRPr>
      </a:lvl9pPr>
    </p:bodyStyle>
    <p:otherStyle>
      <a:lvl1pPr marL="0" marR="0" indent="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1pPr>
      <a:lvl2pPr marL="0" marR="0" indent="4572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2pPr>
      <a:lvl3pPr marL="0" marR="0" indent="9144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3pPr>
      <a:lvl4pPr marL="0" marR="0" indent="13716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4pPr>
      <a:lvl5pPr marL="0" marR="0" indent="18288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5pPr>
      <a:lvl6pPr marL="0" marR="0" indent="22860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6pPr>
      <a:lvl7pPr marL="0" marR="0" indent="27432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7pPr>
      <a:lvl8pPr marL="0" marR="0" indent="32004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8pPr>
      <a:lvl9pPr marL="0" marR="0" indent="3657600" algn="ctr" defTabSz="584200" rtl="0" latinLnBrk="0">
        <a:lnSpc>
          <a:spcPct val="100000"/>
        </a:lnSpc>
        <a:spcBef>
          <a:spcPts val="0"/>
        </a:spcBef>
        <a:spcAft>
          <a:spcPts val="0"/>
        </a:spcAft>
        <a:buClrTx/>
        <a:buSzTx/>
        <a:buFontTx/>
        <a:buNone/>
        <a:tabLst/>
        <a:defRPr b="0" baseline="0" cap="none" i="0" spc="0" strike="noStrike" sz="1800" u="none">
          <a:solidFill>
            <a:schemeClr val="tx1"/>
          </a:solidFill>
          <a:uFillTx/>
          <a:latin typeface="+mn-lt"/>
          <a:ea typeface="+mn-ea"/>
          <a:cs typeface="+mn-cs"/>
          <a:sym typeface="Helvetica Neue"/>
        </a:defRPr>
      </a:lvl9pPr>
    </p:otherStyle>
  </p:txStyles>
</p:sldMaster>
</file>

<file path=ppt/slides/_rels/slide1.xml.rels><?xml version="1.0" encoding="UTF-8"?>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chart" Target="../charts/chart1.xml"/></Relationships>

</file>

<file path=ppt/slides/_rels/slide3.xml.rels><?xml version="1.0" encoding="UTF-8"?>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51" name="Author and Date"/>
          <p:cNvSpPr txBox="1"/>
          <p:nvPr>
            <p:ph type="body" idx="21"/>
          </p:nvPr>
        </p:nvSpPr>
        <p:spPr>
          <a:prstGeom prst="rect">
            <a:avLst/>
          </a:prstGeom>
        </p:spPr>
        <p:txBody>
          <a:bodyPr/>
          <a:lstStyle/>
          <a:p>
            <a:pPr/>
          </a:p>
        </p:txBody>
      </p:sp>
      <p:sp>
        <p:nvSpPr>
          <p:cNvPr id="152" name="Lorem Ipsum"/>
          <p:cNvSpPr txBox="1"/>
          <p:nvPr>
            <p:ph type="ctrTitle"/>
          </p:nvPr>
        </p:nvSpPr>
        <p:spPr>
          <a:prstGeom prst="rect">
            <a:avLst/>
          </a:prstGeom>
        </p:spPr>
        <p:txBody>
          <a:bodyPr/>
          <a:lstStyle/>
          <a:p>
            <a:pPr/>
            <a:r>
              <a:t>Lorem Ipsum</a:t>
            </a:r>
          </a:p>
        </p:txBody>
      </p:sp>
      <p:sp>
        <p:nvSpPr>
          <p:cNvPr id="153" name="Presentation Subtitle"/>
          <p:cNvSpPr txBox="1"/>
          <p:nvPr>
            <p:ph type="subTitle" sz="quarter" idx="1"/>
          </p:nvPr>
        </p:nvSpPr>
        <p:spPr>
          <a:prstGeom prst="rect">
            <a:avLst/>
          </a:prstGeom>
        </p:spPr>
        <p:txBody>
          <a:bodyPr/>
          <a:lstStyle/>
          <a:p>
            <a:pPr/>
          </a:p>
        </p:txBody>
      </p:sp>
    </p:spTree>
  </p:cSld>
  <p:clrMapOvr>
    <a:masterClrMapping/>
  </p:clrMapOvr>
  <p:transition xmlns:p14="http://schemas.microsoft.com/office/powerpoint/2010/main" spd="med" advClick="1"/>
</p:sld>
</file>

<file path=ppt/slides/slide2.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graphicFrame>
        <p:nvGraphicFramePr>
          <p:cNvPr id="155" name="2D Donut Chart"/>
          <p:cNvGraphicFramePr/>
          <p:nvPr/>
        </p:nvGraphicFramePr>
        <p:xfrm>
          <a:off x="6601790" y="1964055"/>
          <a:ext cx="11180420" cy="11180420"/>
        </p:xfrm>
        <a:graphic xmlns:a="http://schemas.openxmlformats.org/drawingml/2006/main">
          <a:graphicData uri="http://schemas.openxmlformats.org/drawingml/2006/chart">
            <c:chart xmlns:c="http://schemas.openxmlformats.org/drawingml/2006/chart" r:id="rId2"/>
          </a:graphicData>
        </a:graphic>
      </p:graphicFrame>
    </p:spTree>
  </p:cSld>
  <p:clrMapOvr>
    <a:masterClrMapping/>
  </p:clrMapOvr>
  <p:transition xmlns:p14="http://schemas.microsoft.com/office/powerpoint/2010/main" spd="med" advClick="1"/>
</p:sld>
</file>

<file path=ppt/slides/slide3.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graphicFrame>
        <p:nvGraphicFramePr>
          <p:cNvPr id="157" name="Table"/>
          <p:cNvGraphicFramePr/>
          <p:nvPr/>
        </p:nvGraphicFramePr>
        <p:xfrm>
          <a:off x="1206500" y="2730500"/>
          <a:ext cx="21971000" cy="8255000"/>
        </p:xfrm>
        <a:graphic xmlns:a="http://schemas.openxmlformats.org/drawingml/2006/main">
          <a:graphicData uri="http://schemas.openxmlformats.org/drawingml/2006/table">
            <a:tbl>
              <a:tblPr firstCol="1" firstRow="1" lastCol="0" lastRow="1" bandCol="0" bandRow="0" rtl="0">
                <a:tableStyleId>{4C3C2611-4C71-4FC5-86AE-919BDF0F9419}</a:tableStyleId>
              </a:tblPr>
              <a:tblGrid>
                <a:gridCol w="5489575"/>
                <a:gridCol w="5489575"/>
                <a:gridCol w="5489575"/>
                <a:gridCol w="5489575"/>
              </a:tblGrid>
              <a:tr h="1648460">
                <a:tc>
                  <a:txBody>
                    <a:bodyPr/>
                    <a:lstStyle/>
                    <a:p>
                      <a:pPr defTabSz="914400">
                        <a:tabLst>
                          <a:tab pos="1663700" algn="l"/>
                        </a:tabLst>
                        <a:defRPr sz="3200"/>
                      </a:pPr>
                    </a:p>
                  </a:txBody>
                  <a:tcPr marL="50800" marR="50800" marT="50800" marB="50800" anchor="ctr" anchorCtr="0" horzOverflow="overflow"/>
                </a:tc>
                <a:tc>
                  <a:txBody>
                    <a:bodyPr/>
                    <a:lstStyle/>
                    <a:p>
                      <a:pPr defTabSz="914400">
                        <a:tabLst>
                          <a:tab pos="1663700" algn="l"/>
                        </a:tabLst>
                        <a:defRPr sz="3200"/>
                      </a:pPr>
                    </a:p>
                  </a:txBody>
                  <a:tcPr marL="50800" marR="50800" marT="50800" marB="50800" anchor="ctr" anchorCtr="0" horzOverflow="overflow"/>
                </a:tc>
                <a:tc>
                  <a:txBody>
                    <a:bodyPr/>
                    <a:lstStyle/>
                    <a:p>
                      <a:pPr defTabSz="914400">
                        <a:tabLst>
                          <a:tab pos="1663700" algn="l"/>
                        </a:tabLst>
                        <a:defRPr sz="3200"/>
                      </a:pPr>
                    </a:p>
                  </a:txBody>
                  <a:tcPr marL="50800" marR="50800" marT="50800" marB="50800" anchor="ctr" anchorCtr="0" horzOverflow="overflow"/>
                </a:tc>
                <a:tc>
                  <a:txBody>
                    <a:bodyPr/>
                    <a:lstStyle/>
                    <a:p>
                      <a:pPr defTabSz="914400">
                        <a:tabLst>
                          <a:tab pos="1663700" algn="l"/>
                        </a:tabLst>
                        <a:defRPr sz="3200"/>
                      </a:pPr>
                    </a:p>
                  </a:txBody>
                  <a:tcPr marL="50800" marR="50800" marT="50800" marB="50800" anchor="ctr" anchorCtr="0" horzOverflow="overflow"/>
                </a:tc>
              </a:tr>
              <a:tr h="1648460">
                <a:tc>
                  <a:txBody>
                    <a:bodyPr/>
                    <a:lstStyle/>
                    <a:p>
                      <a:pPr defTabSz="914400">
                        <a:tabLst>
                          <a:tab pos="1663700" algn="l"/>
                        </a:tabLst>
                        <a:defRPr sz="3200"/>
                      </a:pPr>
                    </a:p>
                  </a:txBody>
                  <a:tcPr marL="50800" marR="50800" marT="50800" marB="50800" anchor="ctr" anchorCtr="0" horzOverflow="overflow"/>
                </a:tc>
                <a:tc>
                  <a:txBody>
                    <a:bodyPr/>
                    <a:lstStyle/>
                    <a:p>
                      <a:pPr defTabSz="914400">
                        <a:defRPr sz="3200"/>
                      </a:pPr>
                    </a:p>
                  </a:txBody>
                  <a:tcPr marL="50800" marR="50800" marT="50800" marB="50800" anchor="ctr" anchorCtr="0" horzOverflow="overflow"/>
                </a:tc>
                <a:tc>
                  <a:txBody>
                    <a:bodyPr/>
                    <a:lstStyle/>
                    <a:p>
                      <a:pPr defTabSz="914400">
                        <a:defRPr sz="3200"/>
                      </a:pPr>
                    </a:p>
                  </a:txBody>
                  <a:tcPr marL="50800" marR="50800" marT="50800" marB="50800" anchor="ctr" anchorCtr="0" horzOverflow="overflow"/>
                </a:tc>
                <a:tc>
                  <a:txBody>
                    <a:bodyPr/>
                    <a:lstStyle/>
                    <a:p>
                      <a:pPr defTabSz="914400">
                        <a:defRPr sz="3200"/>
                      </a:pPr>
                    </a:p>
                  </a:txBody>
                  <a:tcPr marL="50800" marR="50800" marT="50800" marB="50800" anchor="ctr" anchorCtr="0" horzOverflow="overflow"/>
                </a:tc>
              </a:tr>
              <a:tr h="1648460">
                <a:tc>
                  <a:txBody>
                    <a:bodyPr/>
                    <a:lstStyle/>
                    <a:p>
                      <a:pPr defTabSz="914400">
                        <a:tabLst>
                          <a:tab pos="1663700" algn="l"/>
                        </a:tabLst>
                        <a:defRPr sz="3200"/>
                      </a:pPr>
                    </a:p>
                  </a:txBody>
                  <a:tcPr marL="50800" marR="50800" marT="50800" marB="50800" anchor="ctr" anchorCtr="0" horzOverflow="overflow"/>
                </a:tc>
                <a:tc>
                  <a:txBody>
                    <a:bodyPr/>
                    <a:lstStyle/>
                    <a:p>
                      <a:pPr defTabSz="914400">
                        <a:defRPr sz="3200"/>
                      </a:pPr>
                    </a:p>
                  </a:txBody>
                  <a:tcPr marL="50800" marR="50800" marT="50800" marB="50800" anchor="ctr" anchorCtr="0" horzOverflow="overflow"/>
                </a:tc>
                <a:tc>
                  <a:txBody>
                    <a:bodyPr/>
                    <a:lstStyle/>
                    <a:p>
                      <a:pPr defTabSz="914400">
                        <a:defRPr sz="3200"/>
                      </a:pPr>
                    </a:p>
                  </a:txBody>
                  <a:tcPr marL="50800" marR="50800" marT="50800" marB="50800" anchor="ctr" anchorCtr="0" horzOverflow="overflow"/>
                </a:tc>
                <a:tc>
                  <a:txBody>
                    <a:bodyPr/>
                    <a:lstStyle/>
                    <a:p>
                      <a:pPr defTabSz="914400">
                        <a:defRPr sz="3200"/>
                      </a:pPr>
                    </a:p>
                  </a:txBody>
                  <a:tcPr marL="50800" marR="50800" marT="50800" marB="50800" anchor="ctr" anchorCtr="0" horzOverflow="overflow"/>
                </a:tc>
              </a:tr>
              <a:tr h="1648460">
                <a:tc>
                  <a:txBody>
                    <a:bodyPr/>
                    <a:lstStyle/>
                    <a:p>
                      <a:pPr defTabSz="914400">
                        <a:tabLst>
                          <a:tab pos="1663700" algn="l"/>
                        </a:tabLst>
                        <a:defRPr sz="3200"/>
                      </a:pPr>
                    </a:p>
                  </a:txBody>
                  <a:tcPr marL="50800" marR="50800" marT="50800" marB="50800" anchor="ctr" anchorCtr="0" horzOverflow="overflow"/>
                </a:tc>
                <a:tc>
                  <a:txBody>
                    <a:bodyPr/>
                    <a:lstStyle/>
                    <a:p>
                      <a:pPr defTabSz="914400">
                        <a:defRPr sz="3200"/>
                      </a:pPr>
                    </a:p>
                  </a:txBody>
                  <a:tcPr marL="50800" marR="50800" marT="50800" marB="50800" anchor="ctr" anchorCtr="0" horzOverflow="overflow"/>
                </a:tc>
                <a:tc>
                  <a:txBody>
                    <a:bodyPr/>
                    <a:lstStyle/>
                    <a:p>
                      <a:pPr defTabSz="914400">
                        <a:defRPr sz="3200"/>
                      </a:pPr>
                    </a:p>
                  </a:txBody>
                  <a:tcPr marL="50800" marR="50800" marT="50800" marB="50800" anchor="ctr" anchorCtr="0" horzOverflow="overflow"/>
                </a:tc>
                <a:tc>
                  <a:txBody>
                    <a:bodyPr/>
                    <a:lstStyle/>
                    <a:p>
                      <a:pPr defTabSz="914400">
                        <a:defRPr sz="3200"/>
                      </a:pPr>
                    </a:p>
                  </a:txBody>
                  <a:tcPr marL="50800" marR="50800" marT="50800" marB="50800" anchor="ctr" anchorCtr="0" horzOverflow="overflow"/>
                </a:tc>
              </a:tr>
              <a:tr h="1648460">
                <a:tc>
                  <a:txBody>
                    <a:bodyPr/>
                    <a:lstStyle/>
                    <a:p>
                      <a:pPr defTabSz="914400">
                        <a:tabLst>
                          <a:tab pos="1663700" algn="l"/>
                        </a:tabLst>
                        <a:defRPr sz="3200"/>
                      </a:pPr>
                    </a:p>
                  </a:txBody>
                  <a:tcPr marL="50800" marR="50800" marT="50800" marB="50800" anchor="ctr" anchorCtr="0" horzOverflow="overflow"/>
                </a:tc>
                <a:tc>
                  <a:txBody>
                    <a:bodyPr/>
                    <a:lstStyle/>
                    <a:p>
                      <a:pPr defTabSz="914400">
                        <a:tabLst>
                          <a:tab pos="1663700" algn="l"/>
                        </a:tabLst>
                        <a:defRPr sz="3200"/>
                      </a:pPr>
                    </a:p>
                  </a:txBody>
                  <a:tcPr marL="50800" marR="50800" marT="50800" marB="50800" anchor="ctr" anchorCtr="0" horzOverflow="overflow"/>
                </a:tc>
                <a:tc>
                  <a:txBody>
                    <a:bodyPr/>
                    <a:lstStyle/>
                    <a:p>
                      <a:pPr defTabSz="914400">
                        <a:tabLst>
                          <a:tab pos="1663700" algn="l"/>
                        </a:tabLst>
                        <a:defRPr sz="3200"/>
                      </a:pPr>
                    </a:p>
                  </a:txBody>
                  <a:tcPr marL="50800" marR="50800" marT="50800" marB="50800" anchor="ctr" anchorCtr="0" horzOverflow="overflow"/>
                </a:tc>
                <a:tc>
                  <a:txBody>
                    <a:bodyPr/>
                    <a:lstStyle/>
                    <a:p>
                      <a:pPr defTabSz="914400">
                        <a:tabLst>
                          <a:tab pos="1663700" algn="l"/>
                        </a:tabLst>
                        <a:defRPr sz="3200"/>
                      </a:pPr>
                    </a:p>
                  </a:txBody>
                  <a:tcPr marL="50800" marR="50800" marT="50800" marB="50800" anchor="ctr" anchorCtr="0" horzOverflow="overflow"/>
                </a:tc>
              </a:tr>
            </a:tbl>
          </a:graphicData>
        </a:graphic>
      </p:graphicFrame>
    </p:spTree>
  </p:cSld>
  <p:clrMapOvr>
    <a:masterClrMapping/>
  </p:clrMapOvr>
  <p:transition xmlns:p14="http://schemas.microsoft.com/office/powerpoint/2010/main" spd="med" advClick="1"/>
</p:sld>
</file>

<file path=ppt/slides/slide4.xml><?xml version="1.0" encoding="utf-8"?>
<p:sld xmlns:a="http://schemas.openxmlformats.org/drawingml/2006/main" xmlns:r="http://schemas.openxmlformats.org/officeDocument/2006/relationships" xmlns:p="http://schemas.openxmlformats.org/presentationml/2006/main" xmlns:m="http://schemas.openxmlformats.org/officeDocument/2006/math" xmlns:a14="http://schemas.microsoft.com/office/drawing/2010/main" showMasterSp="1" showMasterPhAnim="1">
  <p:cSld>
    <p:spTree>
      <p:nvGrpSpPr>
        <p:cNvPr id="1" name=""/>
        <p:cNvGrpSpPr/>
        <p:nvPr/>
      </p:nvGrpSpPr>
      <p:grpSpPr>
        <a:xfrm>
          <a:off x="0" y="0"/>
          <a:ext cx="0" cy="0"/>
          <a:chOff x="0" y="0"/>
          <a:chExt cx="0" cy="0"/>
        </a:xfrm>
      </p:grpSpPr>
      <p:sp>
        <p:nvSpPr>
          <p:cNvPr id="159" name="Text"/>
          <p:cNvSpPr txBox="1"/>
          <p:nvPr/>
        </p:nvSpPr>
        <p:spPr>
          <a:xfrm>
            <a:off x="11855500" y="6627317"/>
            <a:ext cx="673000" cy="461366"/>
          </a:xfrm>
          <a:prstGeom prst="rect">
            <a:avLst/>
          </a:prstGeom>
          <a:ln w="12700">
            <a:miter lim="400000"/>
          </a:ln>
        </p:spPr>
        <p:txBody>
          <a:bodyPr wrap="none" lIns="50800" tIns="50800" rIns="50800" bIns="50800" anchor="ctr">
            <a:spAutoFit/>
          </a:bodyPr>
          <a:lstStyle/>
          <a:p>
            <a:pPr/>
          </a:p>
        </p:txBody>
      </p:sp>
      <p:sp>
        <p:nvSpPr>
          <p:cNvPr id="160" name="Lorem Ipsum is simply dummy text of the printing and typesetting industry. Lorem Ipsum has been the industry's standard dummy text ever since the 1500s, when an unknown printer took a galley of type and scrambled it to make a type specimen book. It has s"/>
          <p:cNvSpPr txBox="1"/>
          <p:nvPr/>
        </p:nvSpPr>
        <p:spPr>
          <a:xfrm>
            <a:off x="2866493" y="4029313"/>
            <a:ext cx="20007479" cy="6368574"/>
          </a:xfrm>
          <a:prstGeom prst="rect">
            <a:avLst/>
          </a:prstGeom>
          <a:ln w="12700">
            <a:miter lim="400000"/>
          </a:ln>
          <a:extLst>
            <a:ext uri="{C572A759-6A51-4108-AA02-DFA0A04FC94B}">
              <ma14:wrappingTextBoxFlag xmlns:ma14="http://schemas.microsoft.com/office/mac/drawingml/2011/main" val="1"/>
            </a:ext>
          </a:extLst>
        </p:spPr>
        <p:txBody>
          <a:bodyPr lIns="50800" tIns="50800" rIns="50800" bIns="50800" anchor="ctr">
            <a:spAutoFit/>
          </a:bodyPr>
          <a:lstStyle/>
          <a:p>
            <a:pPr algn="l" defTabSz="457200">
              <a:defRPr sz="4700">
                <a:solidFill>
                  <a:srgbClr val="000000"/>
                </a:solidFill>
                <a:latin typeface="Arial"/>
                <a:ea typeface="Arial"/>
                <a:cs typeface="Arial"/>
                <a:sym typeface="Arial"/>
              </a:defRPr>
            </a:pPr>
            <a:r>
              <a:rPr b="1"/>
              <a:t>Lorem Ipsum</a:t>
            </a:r>
            <a: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popularised in the 1960s with the release of Letraset sheets containing Lorem Ipsum passages, and more recently with desktop publishing software like Aldus PageMaker including versions of Lorem Ipsum.</a:t>
            </a:r>
          </a:p>
        </p:txBody>
      </p:sp>
    </p:spTree>
  </p:cSld>
  <p:clrMapOvr>
    <a:masterClrMapping/>
  </p:clrMapOvr>
  <p:transition xmlns:p14="http://schemas.microsoft.com/office/powerpoint/2010/main" spd="med" advClick="1"/>
</p:sld>
</file>

<file path=ppt/theme/theme1.xml><?xml version="1.0" encoding="utf-8"?>
<a:theme xmlns:a="http://schemas.openxmlformats.org/drawingml/2006/main" xmlns:r="http://schemas.openxmlformats.org/officeDocument/2006/relationships" name="30_BasicColor">
  <a:themeElements>
    <a:clrScheme name="30_BasicColor">
      <a:dk1>
        <a:srgbClr val="5E5E5E"/>
      </a:dk1>
      <a:lt1>
        <a:srgbClr val="003462"/>
      </a:lt1>
      <a:dk2>
        <a:srgbClr val="5E5E5E"/>
      </a:dk2>
      <a:lt2>
        <a:srgbClr val="D5D5D5"/>
      </a:lt2>
      <a:accent1>
        <a:srgbClr val="00A2FF"/>
      </a:accent1>
      <a:accent2>
        <a:srgbClr val="16E7CF"/>
      </a:accent2>
      <a:accent3>
        <a:srgbClr val="61D836"/>
      </a:accent3>
      <a:accent4>
        <a:srgbClr val="FFD932"/>
      </a:accent4>
      <a:accent5>
        <a:srgbClr val="FF644E"/>
      </a:accent5>
      <a:accent6>
        <a:srgbClr val="FF42A1"/>
      </a:accent6>
      <a:hlink>
        <a:srgbClr val="0000FF"/>
      </a:hlink>
      <a:folHlink>
        <a:srgbClr val="FF00FF"/>
      </a:folHlink>
    </a:clrScheme>
    <a:fontScheme name="30_BasicColor">
      <a:majorFont>
        <a:latin typeface="Helvetica Neue"/>
        <a:ea typeface="Helvetica Neue"/>
        <a:cs typeface="Helvetica Neue"/>
      </a:majorFont>
      <a:minorFont>
        <a:latin typeface="Helvetica Neue"/>
        <a:ea typeface="Helvetica Neue"/>
        <a:cs typeface="Helvetica Neue"/>
      </a:minorFont>
    </a:fontScheme>
    <a:fmtScheme name="30_BasicCol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000000"/>
        </a:solid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825500" rtl="0" fontAlgn="auto" latinLnBrk="0" hangingPunct="0">
          <a:lnSpc>
            <a:spcPct val="100000"/>
          </a:lnSpc>
          <a:spcBef>
            <a:spcPts val="0"/>
          </a:spcBef>
          <a:spcAft>
            <a:spcPts val="0"/>
          </a:spcAft>
          <a:buClrTx/>
          <a:buSzTx/>
          <a:buFontTx/>
          <a:buNone/>
          <a:tabLst/>
          <a:defRPr b="0" baseline="0" cap="none" i="0" spc="0" strike="noStrike" sz="3200" u="none" kumimoji="0" normalizeH="0">
            <a:ln>
              <a:noFill/>
            </a:ln>
            <a:solidFill>
              <a:srgbClr val="FFFFFF"/>
            </a:solidFill>
            <a:effectLst/>
            <a:uFillTx/>
            <a:latin typeface="Helvetica Neue Medium"/>
            <a:ea typeface="Helvetica Neue Medium"/>
            <a:cs typeface="Helvetica Neue Medium"/>
            <a:sym typeface="Helvetica Neue Medium"/>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spDef>
    <a:lnDef>
      <a:spPr>
        <a:noFill/>
        <a:ln w="25400" cap="flat">
          <a:solidFill>
            <a:srgbClr val="000000"/>
          </a:solidFill>
          <a:prstDash val="solid"/>
          <a:miter lim="400000"/>
        </a:ln>
        <a:effectLst/>
        <a:sp3d/>
      </a:spPr>
      <a:bodyPr rot="0" spcFirstLastPara="1" vertOverflow="overflow" horzOverflow="overflow" vert="horz" wrap="square" lIns="91439" tIns="45719" rIns="91439" bIns="45719" numCol="1" spcCol="38100" rtlCol="0" anchor="t" upright="0">
        <a:noAutofit/>
      </a:bodyPr>
      <a:ls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lnDef>
    <a:txDef>
      <a:spPr>
        <a:no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txDef>
  </a:objectDefaults>
</a:theme>
</file>

<file path=ppt/theme/theme2.xml><?xml version="1.0" encoding="utf-8"?>
<a:theme xmlns:a="http://schemas.openxmlformats.org/drawingml/2006/main" xmlns:r="http://schemas.openxmlformats.org/officeDocument/2006/relationships" name="30_BasicColor">
  <a:themeElements>
    <a:clrScheme name="30_BasicColor">
      <a:dk1>
        <a:srgbClr val="000000"/>
      </a:dk1>
      <a:lt1>
        <a:srgbClr val="FFFFFF"/>
      </a:lt1>
      <a:dk2>
        <a:srgbClr val="5E5E5E"/>
      </a:dk2>
      <a:lt2>
        <a:srgbClr val="D5D5D5"/>
      </a:lt2>
      <a:accent1>
        <a:srgbClr val="00A2FF"/>
      </a:accent1>
      <a:accent2>
        <a:srgbClr val="16E7CF"/>
      </a:accent2>
      <a:accent3>
        <a:srgbClr val="61D836"/>
      </a:accent3>
      <a:accent4>
        <a:srgbClr val="FFD932"/>
      </a:accent4>
      <a:accent5>
        <a:srgbClr val="FF644E"/>
      </a:accent5>
      <a:accent6>
        <a:srgbClr val="FF42A1"/>
      </a:accent6>
      <a:hlink>
        <a:srgbClr val="0000FF"/>
      </a:hlink>
      <a:folHlink>
        <a:srgbClr val="FF00FF"/>
      </a:folHlink>
    </a:clrScheme>
    <a:fontScheme name="30_BasicColor">
      <a:majorFont>
        <a:latin typeface="Helvetica Neue"/>
        <a:ea typeface="Helvetica Neue"/>
        <a:cs typeface="Helvetica Neue"/>
      </a:majorFont>
      <a:minorFont>
        <a:latin typeface="Helvetica Neue"/>
        <a:ea typeface="Helvetica Neue"/>
        <a:cs typeface="Helvetica Neue"/>
      </a:minorFont>
    </a:fontScheme>
    <a:fmtScheme name="30_BasicCol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000000"/>
        </a:solid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825500" rtl="0" fontAlgn="auto" latinLnBrk="0" hangingPunct="0">
          <a:lnSpc>
            <a:spcPct val="100000"/>
          </a:lnSpc>
          <a:spcBef>
            <a:spcPts val="0"/>
          </a:spcBef>
          <a:spcAft>
            <a:spcPts val="0"/>
          </a:spcAft>
          <a:buClrTx/>
          <a:buSzTx/>
          <a:buFontTx/>
          <a:buNone/>
          <a:tabLst/>
          <a:defRPr b="0" baseline="0" cap="none" i="0" spc="0" strike="noStrike" sz="3200" u="none" kumimoji="0" normalizeH="0">
            <a:ln>
              <a:noFill/>
            </a:ln>
            <a:solidFill>
              <a:srgbClr val="FFFFFF"/>
            </a:solidFill>
            <a:effectLst/>
            <a:uFillTx/>
            <a:latin typeface="Helvetica Neue Medium"/>
            <a:ea typeface="Helvetica Neue Medium"/>
            <a:cs typeface="Helvetica Neue Medium"/>
            <a:sym typeface="Helvetica Neue Medium"/>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spDef>
    <a:lnDef>
      <a:spPr>
        <a:noFill/>
        <a:ln w="25400" cap="flat">
          <a:solidFill>
            <a:srgbClr val="000000"/>
          </a:solidFill>
          <a:prstDash val="solid"/>
          <a:miter lim="400000"/>
        </a:ln>
        <a:effectLst/>
        <a:sp3d/>
      </a:spPr>
      <a:bodyPr rot="0" spcFirstLastPara="1" vertOverflow="overflow" horzOverflow="overflow" vert="horz" wrap="square" lIns="91439" tIns="45719" rIns="91439" bIns="45719" numCol="1" spcCol="38100" rtlCol="0" anchor="t" upright="0">
        <a:noAutofit/>
      </a:bodyPr>
      <a:lstStyle>
        <a:def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lnDef>
    <a:txDef>
      <a:spPr>
        <a:noFill/>
        <a:ln w="12700" cap="flat">
          <a:noFill/>
          <a:miter lim="400000"/>
        </a:ln>
        <a:effectLst/>
        <a:sp3d/>
      </a:spPr>
      <a:bodyPr rot="0" spcFirstLastPara="1" vertOverflow="overflow" horzOverflow="overflow" vert="horz" wrap="square" lIns="50800" tIns="50800" rIns="50800" bIns="50800" numCol="1" spcCol="38100" rtlCol="0" anchor="ctr" upright="0">
        <a:spAutoFit/>
      </a:bodyPr>
      <a:lstStyle>
        <a:defPPr marL="0" marR="0" indent="0" algn="ctr" defTabSz="2438338" rtl="0" fontAlgn="auto" latinLnBrk="0" hangingPunct="0">
          <a:lnSpc>
            <a:spcPct val="100000"/>
          </a:lnSpc>
          <a:spcBef>
            <a:spcPts val="0"/>
          </a:spcBef>
          <a:spcAft>
            <a:spcPts val="0"/>
          </a:spcAft>
          <a:buClrTx/>
          <a:buSzTx/>
          <a:buFontTx/>
          <a:buNone/>
          <a:tabLst/>
          <a:defRPr b="0" baseline="0" cap="none" i="0" spc="0" strike="noStrike" sz="2400" u="none" kumimoji="0" normalizeH="0">
            <a:ln>
              <a:noFill/>
            </a:ln>
            <a:solidFill>
              <a:srgbClr val="5E5E5E"/>
            </a:solidFill>
            <a:effectLst/>
            <a:uFillTx/>
            <a:latin typeface="+mn-lt"/>
            <a:ea typeface="+mn-ea"/>
            <a:cs typeface="+mn-cs"/>
            <a:sym typeface="Helvetica Neue"/>
          </a:defRPr>
        </a:defPPr>
        <a:lvl1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b="0" baseline="0" cap="none" i="0" spc="0" strike="noStrike" sz="1800" u="none" kumimoji="0" normalizeH="0">
            <a:ln>
              <a:noFill/>
            </a:ln>
            <a:solidFill>
              <a:srgbClr val="000000"/>
            </a:solidFill>
            <a:effectLst/>
            <a:uFillTx/>
          </a:defRPr>
        </a:lvl9pPr>
      </a:lstStyle>
      <a:style>
        <a:lnRef idx="0"/>
        <a:fillRef idx="0"/>
        <a:effectRef idx="0"/>
        <a:fontRef idx="none"/>
      </a:style>
    </a:txDef>
  </a:objectDefaults>
</a:theme>
</file>

<file path=docProps/app.xml><?xml version="1.0" encoding="utf-8"?>
<Properties xmlns="http://schemas.openxmlformats.org/officeDocument/2006/extended-properties" xmlns:vt="http://schemas.openxmlformats.org/officeDocument/2006/docPropsVTypes"/>
</file>

<file path=docProps/core.xml><?xml version="1.0" encoding="utf-8"?>
<cp:coreProperties xmlns:cp="http://schemas.openxmlformats.org/package/2006/metadata/core-properties" xmlns:dc="http://purl.org/dc/elements/1.1/" xmlns:dcterms="http://purl.org/dc/terms/" xmlns:xsi="http://www.w3.org/2001/XMLSchema-instance"/>
</file>